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6" r:id="rId1"/>
  </p:sldMasterIdLst>
  <p:notesMasterIdLst>
    <p:notesMasterId r:id="rId9"/>
  </p:notesMasterIdLst>
  <p:sldIdLst>
    <p:sldId id="361" r:id="rId2"/>
    <p:sldId id="363" r:id="rId3"/>
    <p:sldId id="364" r:id="rId4"/>
    <p:sldId id="365" r:id="rId5"/>
    <p:sldId id="366" r:id="rId6"/>
    <p:sldId id="367" r:id="rId7"/>
    <p:sldId id="368" r:id="rId8"/>
  </p:sldIdLst>
  <p:sldSz cx="9144000" cy="6858000" type="screen4x3"/>
  <p:notesSz cx="6865938" cy="99949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Храмцова" initials="ЮС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99FF66"/>
    <a:srgbClr val="CC0000"/>
    <a:srgbClr val="990000"/>
    <a:srgbClr val="FF0000"/>
    <a:srgbClr val="0DA334"/>
    <a:srgbClr val="199782"/>
    <a:srgbClr val="83F9AA"/>
    <a:srgbClr val="93F08C"/>
    <a:srgbClr val="C0E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7011" autoAdjust="0"/>
  </p:normalViewPr>
  <p:slideViewPr>
    <p:cSldViewPr>
      <p:cViewPr>
        <p:scale>
          <a:sx n="80" d="100"/>
          <a:sy n="80" d="100"/>
        </p:scale>
        <p:origin x="-858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329DC1-2723-4C93-BF43-FB56E7BCF869}" type="doc">
      <dgm:prSet loTypeId="urn:microsoft.com/office/officeart/2005/8/layout/chevron2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6B7C9EE6-DE24-4ED4-AF09-4A0CC64B6C23}">
      <dgm:prSet/>
      <dgm:spPr/>
      <dgm:t>
        <a:bodyPr/>
        <a:lstStyle/>
        <a:p>
          <a:pPr algn="ctr" rtl="0"/>
          <a:r>
            <a:rPr lang="ru-RU" dirty="0" smtClean="0"/>
            <a:t>1</a:t>
          </a:r>
          <a:endParaRPr lang="ru-RU" dirty="0"/>
        </a:p>
      </dgm:t>
    </dgm:pt>
    <dgm:pt modelId="{31B21F45-0D23-4C8D-A7D3-9F07B08845D3}" type="parTrans" cxnId="{2428FD99-4467-46B1-B337-31BD9C1434B0}">
      <dgm:prSet/>
      <dgm:spPr/>
      <dgm:t>
        <a:bodyPr/>
        <a:lstStyle/>
        <a:p>
          <a:pPr algn="l"/>
          <a:endParaRPr lang="ru-RU"/>
        </a:p>
      </dgm:t>
    </dgm:pt>
    <dgm:pt modelId="{5EA03117-1908-422C-8848-CF039702E720}" type="sibTrans" cxnId="{2428FD99-4467-46B1-B337-31BD9C1434B0}">
      <dgm:prSet/>
      <dgm:spPr/>
      <dgm:t>
        <a:bodyPr/>
        <a:lstStyle/>
        <a:p>
          <a:pPr algn="l"/>
          <a:endParaRPr lang="ru-RU"/>
        </a:p>
      </dgm:t>
    </dgm:pt>
    <dgm:pt modelId="{1E86EAFB-D644-4C18-8861-DA13DB265E2A}">
      <dgm:prSet/>
      <dgm:spPr/>
      <dgm:t>
        <a:bodyPr/>
        <a:lstStyle/>
        <a:p>
          <a:pPr algn="ctr" rtl="0"/>
          <a:r>
            <a:rPr lang="ru-RU" dirty="0" smtClean="0"/>
            <a:t>2</a:t>
          </a:r>
          <a:endParaRPr lang="ru-RU" dirty="0"/>
        </a:p>
      </dgm:t>
    </dgm:pt>
    <dgm:pt modelId="{359B93DA-7372-48BE-9478-DE019851FAE5}" type="parTrans" cxnId="{D412BBDC-B886-40DD-8AC3-A3D3008E11AD}">
      <dgm:prSet/>
      <dgm:spPr/>
      <dgm:t>
        <a:bodyPr/>
        <a:lstStyle/>
        <a:p>
          <a:pPr algn="l"/>
          <a:endParaRPr lang="ru-RU"/>
        </a:p>
      </dgm:t>
    </dgm:pt>
    <dgm:pt modelId="{45BFC3F3-F0C3-4E5F-92E6-B31B89115997}" type="sibTrans" cxnId="{D412BBDC-B886-40DD-8AC3-A3D3008E11AD}">
      <dgm:prSet/>
      <dgm:spPr/>
      <dgm:t>
        <a:bodyPr/>
        <a:lstStyle/>
        <a:p>
          <a:pPr algn="l"/>
          <a:endParaRPr lang="ru-RU"/>
        </a:p>
      </dgm:t>
    </dgm:pt>
    <dgm:pt modelId="{04F4B39D-0D3B-4A86-BE73-E8A27FB81BC7}">
      <dgm:prSet/>
      <dgm:spPr/>
      <dgm:t>
        <a:bodyPr/>
        <a:lstStyle/>
        <a:p>
          <a:pPr algn="ctr" rtl="0"/>
          <a:r>
            <a:rPr lang="ru-RU" dirty="0" smtClean="0"/>
            <a:t>3</a:t>
          </a:r>
          <a:endParaRPr lang="ru-RU" dirty="0"/>
        </a:p>
      </dgm:t>
    </dgm:pt>
    <dgm:pt modelId="{931FDEA4-30C9-4238-89F7-901063773FAF}" type="parTrans" cxnId="{D31B9770-2205-4349-ACFC-E01B1FCAAE1E}">
      <dgm:prSet/>
      <dgm:spPr/>
      <dgm:t>
        <a:bodyPr/>
        <a:lstStyle/>
        <a:p>
          <a:pPr algn="l"/>
          <a:endParaRPr lang="ru-RU"/>
        </a:p>
      </dgm:t>
    </dgm:pt>
    <dgm:pt modelId="{FA9584FB-CE24-40D4-8D68-D284C45BA4BB}" type="sibTrans" cxnId="{D31B9770-2205-4349-ACFC-E01B1FCAAE1E}">
      <dgm:prSet/>
      <dgm:spPr/>
      <dgm:t>
        <a:bodyPr/>
        <a:lstStyle/>
        <a:p>
          <a:pPr algn="l"/>
          <a:endParaRPr lang="ru-RU"/>
        </a:p>
      </dgm:t>
    </dgm:pt>
    <dgm:pt modelId="{54D49609-7776-472E-83AA-B8E03B3399E8}">
      <dgm:prSet/>
      <dgm:spPr/>
      <dgm:t>
        <a:bodyPr/>
        <a:lstStyle/>
        <a:p>
          <a:pPr algn="ctr" rtl="0"/>
          <a:r>
            <a:rPr lang="ru-RU" dirty="0" smtClean="0"/>
            <a:t>4</a:t>
          </a:r>
          <a:endParaRPr lang="ru-RU" dirty="0"/>
        </a:p>
      </dgm:t>
    </dgm:pt>
    <dgm:pt modelId="{3F7C9145-48DC-4225-8335-9735D9F86F10}" type="parTrans" cxnId="{20F15C4F-CE35-4F67-B170-05FA9566B8BB}">
      <dgm:prSet/>
      <dgm:spPr/>
      <dgm:t>
        <a:bodyPr/>
        <a:lstStyle/>
        <a:p>
          <a:pPr algn="l"/>
          <a:endParaRPr lang="ru-RU"/>
        </a:p>
      </dgm:t>
    </dgm:pt>
    <dgm:pt modelId="{BB51994C-89AD-4277-9803-1CA47F341751}" type="sibTrans" cxnId="{20F15C4F-CE35-4F67-B170-05FA9566B8BB}">
      <dgm:prSet/>
      <dgm:spPr/>
      <dgm:t>
        <a:bodyPr/>
        <a:lstStyle/>
        <a:p>
          <a:pPr algn="l"/>
          <a:endParaRPr lang="ru-RU"/>
        </a:p>
      </dgm:t>
    </dgm:pt>
    <dgm:pt modelId="{4E600DEC-8EE9-4EC3-9770-97BB879D848F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/>
            <a:t> </a:t>
          </a:r>
          <a:r>
            <a:rPr lang="ru-RU" sz="1200" dirty="0" smtClean="0"/>
            <a:t>Распоряжением Правительства </a:t>
          </a:r>
          <a:r>
            <a:rPr lang="ru-RU" sz="1200" dirty="0" err="1" smtClean="0"/>
            <a:t>ХМАО-Югры</a:t>
          </a:r>
          <a:r>
            <a:rPr lang="ru-RU" sz="1200" dirty="0" smtClean="0"/>
            <a:t>  от 03.11.2022 № 679-рп «О Стратегии социально – экономического развития Ханты-Мансийского округа – </a:t>
          </a:r>
          <a:r>
            <a:rPr lang="ru-RU" sz="1200" dirty="0" err="1" smtClean="0"/>
            <a:t>Югры</a:t>
          </a:r>
          <a:r>
            <a:rPr lang="ru-RU" sz="1200" dirty="0" smtClean="0"/>
            <a:t> до 2036 года с целевыми ориентирами до 2050 года» положено начало реализации агломерации </a:t>
          </a:r>
          <a:endParaRPr lang="ru-RU" sz="1200" b="1" dirty="0" smtClean="0"/>
        </a:p>
      </dgm:t>
    </dgm:pt>
    <dgm:pt modelId="{66A1E32D-69D2-4747-B46B-564AC7F5EA5A}" type="parTrans" cxnId="{A2EC7B0C-F201-41B3-927D-14A6B204D2CB}">
      <dgm:prSet/>
      <dgm:spPr/>
      <dgm:t>
        <a:bodyPr/>
        <a:lstStyle/>
        <a:p>
          <a:pPr algn="l"/>
          <a:endParaRPr lang="ru-RU"/>
        </a:p>
      </dgm:t>
    </dgm:pt>
    <dgm:pt modelId="{EBB770DF-BF88-4BCC-B736-130BCFDB623A}" type="sibTrans" cxnId="{A2EC7B0C-F201-41B3-927D-14A6B204D2CB}">
      <dgm:prSet/>
      <dgm:spPr/>
      <dgm:t>
        <a:bodyPr/>
        <a:lstStyle/>
        <a:p>
          <a:pPr algn="l"/>
          <a:endParaRPr lang="ru-RU"/>
        </a:p>
      </dgm:t>
    </dgm:pt>
    <dgm:pt modelId="{CF0505AD-F649-4240-B109-A7B9D6B5164D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dirty="0" smtClean="0"/>
            <a:t> Перечень межмуниципальных (агломерационных) проектов агломерации Урай – </a:t>
          </a:r>
          <a:r>
            <a:rPr lang="ru-RU" sz="1200" b="0" dirty="0" err="1" smtClean="0"/>
            <a:t>Кондинский</a:t>
          </a:r>
          <a:r>
            <a:rPr lang="ru-RU" sz="1200" b="0" dirty="0" smtClean="0"/>
            <a:t> район</a:t>
          </a:r>
        </a:p>
      </dgm:t>
    </dgm:pt>
    <dgm:pt modelId="{2068F278-855B-4EC0-9EBC-515319AD70BC}" type="parTrans" cxnId="{9903BACF-7B18-48FA-A416-0F34C37DB2D7}">
      <dgm:prSet/>
      <dgm:spPr/>
      <dgm:t>
        <a:bodyPr/>
        <a:lstStyle/>
        <a:p>
          <a:pPr algn="l"/>
          <a:endParaRPr lang="ru-RU"/>
        </a:p>
      </dgm:t>
    </dgm:pt>
    <dgm:pt modelId="{EB2E2AD1-3140-4925-8D80-B25E48DE6FCF}" type="sibTrans" cxnId="{9903BACF-7B18-48FA-A416-0F34C37DB2D7}">
      <dgm:prSet/>
      <dgm:spPr/>
      <dgm:t>
        <a:bodyPr/>
        <a:lstStyle/>
        <a:p>
          <a:pPr algn="l"/>
          <a:endParaRPr lang="ru-RU"/>
        </a:p>
      </dgm:t>
    </dgm:pt>
    <dgm:pt modelId="{6DD6D23F-2234-4A02-92B4-5340695781A5}">
      <dgm:prSet/>
      <dgm:spPr/>
      <dgm:t>
        <a:bodyPr/>
        <a:lstStyle/>
        <a:p>
          <a:r>
            <a:rPr lang="ru-RU" dirty="0" smtClean="0"/>
            <a:t>Соглашение о взаимодействии органов местного самоуправления муниципальных образовании Ханты - </a:t>
          </a:r>
          <a:r>
            <a:rPr lang="ru-RU" dirty="0" err="1" smtClean="0"/>
            <a:t>Мансийкого</a:t>
          </a:r>
          <a:r>
            <a:rPr lang="ru-RU" dirty="0" smtClean="0"/>
            <a:t> автономного округа – </a:t>
          </a:r>
          <a:r>
            <a:rPr lang="ru-RU" dirty="0" err="1" smtClean="0"/>
            <a:t>Югры</a:t>
          </a:r>
          <a:r>
            <a:rPr lang="ru-RU" dirty="0" smtClean="0"/>
            <a:t> в целях агломерации Урай– </a:t>
          </a:r>
          <a:r>
            <a:rPr lang="ru-RU" dirty="0" err="1" smtClean="0"/>
            <a:t>Кондинский</a:t>
          </a:r>
          <a:r>
            <a:rPr lang="ru-RU" dirty="0" smtClean="0"/>
            <a:t> район  </a:t>
          </a:r>
          <a:endParaRPr lang="ru-RU" dirty="0"/>
        </a:p>
      </dgm:t>
    </dgm:pt>
    <dgm:pt modelId="{96AF26AC-D659-4F9E-A4A3-E44CF5A642EC}" type="parTrans" cxnId="{5DC7578C-0A92-4EAA-9717-C205FBCDD57F}">
      <dgm:prSet/>
      <dgm:spPr/>
      <dgm:t>
        <a:bodyPr/>
        <a:lstStyle/>
        <a:p>
          <a:endParaRPr lang="ru-RU"/>
        </a:p>
      </dgm:t>
    </dgm:pt>
    <dgm:pt modelId="{537E6AA4-034F-418E-A7BB-30461236CBEA}" type="sibTrans" cxnId="{5DC7578C-0A92-4EAA-9717-C205FBCDD57F}">
      <dgm:prSet/>
      <dgm:spPr/>
      <dgm:t>
        <a:bodyPr/>
        <a:lstStyle/>
        <a:p>
          <a:endParaRPr lang="ru-RU"/>
        </a:p>
      </dgm:t>
    </dgm:pt>
    <dgm:pt modelId="{D9409CBA-BD08-4FDC-83B9-B10DAFE8355F}">
      <dgm:prSet custT="1"/>
      <dgm:spPr/>
      <dgm:t>
        <a:bodyPr/>
        <a:lstStyle/>
        <a:p>
          <a:pPr algn="l"/>
          <a:r>
            <a:rPr lang="ru-RU" sz="1200" b="0" dirty="0" smtClean="0"/>
            <a:t>План мероприятий (дорожная карта) по реализации проектов агломерации Урай – </a:t>
          </a:r>
          <a:r>
            <a:rPr lang="ru-RU" sz="1200" b="0" dirty="0" err="1" smtClean="0"/>
            <a:t>Кондинский</a:t>
          </a:r>
          <a:r>
            <a:rPr lang="ru-RU" sz="1200" b="0" dirty="0" smtClean="0"/>
            <a:t> район </a:t>
          </a:r>
          <a:endParaRPr lang="ru-RU" sz="1200" b="0" dirty="0"/>
        </a:p>
      </dgm:t>
    </dgm:pt>
    <dgm:pt modelId="{C34380DB-F530-4D83-8BAE-429CA9D9C5E7}" type="sibTrans" cxnId="{CB812CEC-FD46-4CFE-8556-8E137A188BBD}">
      <dgm:prSet/>
      <dgm:spPr/>
      <dgm:t>
        <a:bodyPr/>
        <a:lstStyle/>
        <a:p>
          <a:pPr algn="l"/>
          <a:endParaRPr lang="ru-RU"/>
        </a:p>
      </dgm:t>
    </dgm:pt>
    <dgm:pt modelId="{3001967D-5ACA-4C5A-B8AD-CC3BD4881B85}" type="parTrans" cxnId="{CB812CEC-FD46-4CFE-8556-8E137A188BBD}">
      <dgm:prSet/>
      <dgm:spPr/>
      <dgm:t>
        <a:bodyPr/>
        <a:lstStyle/>
        <a:p>
          <a:pPr algn="l"/>
          <a:endParaRPr lang="ru-RU"/>
        </a:p>
      </dgm:t>
    </dgm:pt>
    <dgm:pt modelId="{4945A386-3906-4E51-8125-3E5E1D437070}" type="pres">
      <dgm:prSet presAssocID="{AE329DC1-2723-4C93-BF43-FB56E7BCF86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7359D4-475E-4D07-B695-E199AFAB4C21}" type="pres">
      <dgm:prSet presAssocID="{6B7C9EE6-DE24-4ED4-AF09-4A0CC64B6C23}" presName="composite" presStyleCnt="0"/>
      <dgm:spPr/>
    </dgm:pt>
    <dgm:pt modelId="{91911C93-9B7A-4120-94A1-8AE23CDF4497}" type="pres">
      <dgm:prSet presAssocID="{6B7C9EE6-DE24-4ED4-AF09-4A0CC64B6C2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228F96-95B1-4FAF-9536-BC7527BD4FE9}" type="pres">
      <dgm:prSet presAssocID="{6B7C9EE6-DE24-4ED4-AF09-4A0CC64B6C23}" presName="descendantText" presStyleLbl="alignAcc1" presStyleIdx="0" presStyleCnt="4" custScaleY="113224" custLinFactNeighborX="-253" custLinFactNeighborY="-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82DDA-B18F-470D-914A-EE8486619962}" type="pres">
      <dgm:prSet presAssocID="{5EA03117-1908-422C-8848-CF039702E720}" presName="sp" presStyleCnt="0"/>
      <dgm:spPr/>
    </dgm:pt>
    <dgm:pt modelId="{F60C0F8C-C562-499F-BF1D-036735D2F7E6}" type="pres">
      <dgm:prSet presAssocID="{1E86EAFB-D644-4C18-8861-DA13DB265E2A}" presName="composite" presStyleCnt="0"/>
      <dgm:spPr/>
    </dgm:pt>
    <dgm:pt modelId="{42F83715-F783-479F-ADA3-99C29C198DC2}" type="pres">
      <dgm:prSet presAssocID="{1E86EAFB-D644-4C18-8861-DA13DB265E2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C6333-AE07-4814-B730-7FFCDCAA363F}" type="pres">
      <dgm:prSet presAssocID="{1E86EAFB-D644-4C18-8861-DA13DB265E2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BBA0A-1D40-4909-942F-022F6B73EA4C}" type="pres">
      <dgm:prSet presAssocID="{45BFC3F3-F0C3-4E5F-92E6-B31B89115997}" presName="sp" presStyleCnt="0"/>
      <dgm:spPr/>
    </dgm:pt>
    <dgm:pt modelId="{68EBBFEE-6B81-4E45-B291-EFAAFBCDB4E0}" type="pres">
      <dgm:prSet presAssocID="{04F4B39D-0D3B-4A86-BE73-E8A27FB81BC7}" presName="composite" presStyleCnt="0"/>
      <dgm:spPr/>
    </dgm:pt>
    <dgm:pt modelId="{BE3D988B-3791-4DB3-BB9F-761EE0C4F298}" type="pres">
      <dgm:prSet presAssocID="{04F4B39D-0D3B-4A86-BE73-E8A27FB81BC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2C224-502C-4AFC-9BE9-C1D106A1A2E4}" type="pres">
      <dgm:prSet presAssocID="{04F4B39D-0D3B-4A86-BE73-E8A27FB81BC7}" presName="descendantText" presStyleLbl="alignAcc1" presStyleIdx="2" presStyleCnt="4" custLinFactNeighborX="51" custLinFactNeighborY="1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11FBA-B78C-4FAA-9603-E2D1CA465DF6}" type="pres">
      <dgm:prSet presAssocID="{FA9584FB-CE24-40D4-8D68-D284C45BA4BB}" presName="sp" presStyleCnt="0"/>
      <dgm:spPr/>
    </dgm:pt>
    <dgm:pt modelId="{400317D0-26F0-408C-BB96-D857CADA0A3A}" type="pres">
      <dgm:prSet presAssocID="{54D49609-7776-472E-83AA-B8E03B3399E8}" presName="composite" presStyleCnt="0"/>
      <dgm:spPr/>
    </dgm:pt>
    <dgm:pt modelId="{414E8F6F-A841-41A1-AED2-E105B8BCABCC}" type="pres">
      <dgm:prSet presAssocID="{54D49609-7776-472E-83AA-B8E03B3399E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FBBDF-59DD-45D2-A79D-F511B52F5322}" type="pres">
      <dgm:prSet presAssocID="{54D49609-7776-472E-83AA-B8E03B3399E8}" presName="descendantText" presStyleLbl="alignAcc1" presStyleIdx="3" presStyleCnt="4" custLinFactNeighborX="51" custLinFactNeighborY="-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28FD99-4467-46B1-B337-31BD9C1434B0}" srcId="{AE329DC1-2723-4C93-BF43-FB56E7BCF869}" destId="{6B7C9EE6-DE24-4ED4-AF09-4A0CC64B6C23}" srcOrd="0" destOrd="0" parTransId="{31B21F45-0D23-4C8D-A7D3-9F07B08845D3}" sibTransId="{5EA03117-1908-422C-8848-CF039702E720}"/>
    <dgm:cxn modelId="{A2EC7B0C-F201-41B3-927D-14A6B204D2CB}" srcId="{6B7C9EE6-DE24-4ED4-AF09-4A0CC64B6C23}" destId="{4E600DEC-8EE9-4EC3-9770-97BB879D848F}" srcOrd="0" destOrd="0" parTransId="{66A1E32D-69D2-4747-B46B-564AC7F5EA5A}" sibTransId="{EBB770DF-BF88-4BCC-B736-130BCFDB623A}"/>
    <dgm:cxn modelId="{50D9A700-A1A8-4D76-A640-111AF31DE51E}" type="presOf" srcId="{04F4B39D-0D3B-4A86-BE73-E8A27FB81BC7}" destId="{BE3D988B-3791-4DB3-BB9F-761EE0C4F298}" srcOrd="0" destOrd="0" presId="urn:microsoft.com/office/officeart/2005/8/layout/chevron2"/>
    <dgm:cxn modelId="{5DC7578C-0A92-4EAA-9717-C205FBCDD57F}" srcId="{1E86EAFB-D644-4C18-8861-DA13DB265E2A}" destId="{6DD6D23F-2234-4A02-92B4-5340695781A5}" srcOrd="0" destOrd="0" parTransId="{96AF26AC-D659-4F9E-A4A3-E44CF5A642EC}" sibTransId="{537E6AA4-034F-418E-A7BB-30461236CBEA}"/>
    <dgm:cxn modelId="{E4B3B4EF-E38E-4BCC-948E-7EE96AC057D4}" type="presOf" srcId="{6B7C9EE6-DE24-4ED4-AF09-4A0CC64B6C23}" destId="{91911C93-9B7A-4120-94A1-8AE23CDF4497}" srcOrd="0" destOrd="0" presId="urn:microsoft.com/office/officeart/2005/8/layout/chevron2"/>
    <dgm:cxn modelId="{CB812CEC-FD46-4CFE-8556-8E137A188BBD}" srcId="{54D49609-7776-472E-83AA-B8E03B3399E8}" destId="{D9409CBA-BD08-4FDC-83B9-B10DAFE8355F}" srcOrd="0" destOrd="0" parTransId="{3001967D-5ACA-4C5A-B8AD-CC3BD4881B85}" sibTransId="{C34380DB-F530-4D83-8BAE-429CA9D9C5E7}"/>
    <dgm:cxn modelId="{9903BACF-7B18-48FA-A416-0F34C37DB2D7}" srcId="{04F4B39D-0D3B-4A86-BE73-E8A27FB81BC7}" destId="{CF0505AD-F649-4240-B109-A7B9D6B5164D}" srcOrd="0" destOrd="0" parTransId="{2068F278-855B-4EC0-9EBC-515319AD70BC}" sibTransId="{EB2E2AD1-3140-4925-8D80-B25E48DE6FCF}"/>
    <dgm:cxn modelId="{6A64AA1E-B01C-4221-8DC6-91D1FC115D7D}" type="presOf" srcId="{4E600DEC-8EE9-4EC3-9770-97BB879D848F}" destId="{3D228F96-95B1-4FAF-9536-BC7527BD4FE9}" srcOrd="0" destOrd="0" presId="urn:microsoft.com/office/officeart/2005/8/layout/chevron2"/>
    <dgm:cxn modelId="{2BC67F49-3CB2-4BB1-B9B8-F33FD501DFA6}" type="presOf" srcId="{6DD6D23F-2234-4A02-92B4-5340695781A5}" destId="{ECFC6333-AE07-4814-B730-7FFCDCAA363F}" srcOrd="0" destOrd="0" presId="urn:microsoft.com/office/officeart/2005/8/layout/chevron2"/>
    <dgm:cxn modelId="{D412BBDC-B886-40DD-8AC3-A3D3008E11AD}" srcId="{AE329DC1-2723-4C93-BF43-FB56E7BCF869}" destId="{1E86EAFB-D644-4C18-8861-DA13DB265E2A}" srcOrd="1" destOrd="0" parTransId="{359B93DA-7372-48BE-9478-DE019851FAE5}" sibTransId="{45BFC3F3-F0C3-4E5F-92E6-B31B89115997}"/>
    <dgm:cxn modelId="{C39C9784-7601-4739-AD5E-5E1687EA8BF8}" type="presOf" srcId="{1E86EAFB-D644-4C18-8861-DA13DB265E2A}" destId="{42F83715-F783-479F-ADA3-99C29C198DC2}" srcOrd="0" destOrd="0" presId="urn:microsoft.com/office/officeart/2005/8/layout/chevron2"/>
    <dgm:cxn modelId="{20F15C4F-CE35-4F67-B170-05FA9566B8BB}" srcId="{AE329DC1-2723-4C93-BF43-FB56E7BCF869}" destId="{54D49609-7776-472E-83AA-B8E03B3399E8}" srcOrd="3" destOrd="0" parTransId="{3F7C9145-48DC-4225-8335-9735D9F86F10}" sibTransId="{BB51994C-89AD-4277-9803-1CA47F341751}"/>
    <dgm:cxn modelId="{3597FE9A-33D7-437C-8610-4DACE9A04DB8}" type="presOf" srcId="{D9409CBA-BD08-4FDC-83B9-B10DAFE8355F}" destId="{724FBBDF-59DD-45D2-A79D-F511B52F5322}" srcOrd="0" destOrd="0" presId="urn:microsoft.com/office/officeart/2005/8/layout/chevron2"/>
    <dgm:cxn modelId="{D31B9770-2205-4349-ACFC-E01B1FCAAE1E}" srcId="{AE329DC1-2723-4C93-BF43-FB56E7BCF869}" destId="{04F4B39D-0D3B-4A86-BE73-E8A27FB81BC7}" srcOrd="2" destOrd="0" parTransId="{931FDEA4-30C9-4238-89F7-901063773FAF}" sibTransId="{FA9584FB-CE24-40D4-8D68-D284C45BA4BB}"/>
    <dgm:cxn modelId="{E850DDDC-4689-4023-82A2-15D7B955C5D2}" type="presOf" srcId="{CF0505AD-F649-4240-B109-A7B9D6B5164D}" destId="{DAB2C224-502C-4AFC-9BE9-C1D106A1A2E4}" srcOrd="0" destOrd="0" presId="urn:microsoft.com/office/officeart/2005/8/layout/chevron2"/>
    <dgm:cxn modelId="{1DB4B208-ED73-4F16-9F99-E47A5D846A07}" type="presOf" srcId="{AE329DC1-2723-4C93-BF43-FB56E7BCF869}" destId="{4945A386-3906-4E51-8125-3E5E1D437070}" srcOrd="0" destOrd="0" presId="urn:microsoft.com/office/officeart/2005/8/layout/chevron2"/>
    <dgm:cxn modelId="{EE04A392-CDCD-457C-8A98-23DDEF43FC35}" type="presOf" srcId="{54D49609-7776-472E-83AA-B8E03B3399E8}" destId="{414E8F6F-A841-41A1-AED2-E105B8BCABCC}" srcOrd="0" destOrd="0" presId="urn:microsoft.com/office/officeart/2005/8/layout/chevron2"/>
    <dgm:cxn modelId="{3E48702D-DD48-4A24-AB32-98AA7092C519}" type="presParOf" srcId="{4945A386-3906-4E51-8125-3E5E1D437070}" destId="{667359D4-475E-4D07-B695-E199AFAB4C21}" srcOrd="0" destOrd="0" presId="urn:microsoft.com/office/officeart/2005/8/layout/chevron2"/>
    <dgm:cxn modelId="{95CF00C2-4AA4-4E8D-8F3A-45FDE6224213}" type="presParOf" srcId="{667359D4-475E-4D07-B695-E199AFAB4C21}" destId="{91911C93-9B7A-4120-94A1-8AE23CDF4497}" srcOrd="0" destOrd="0" presId="urn:microsoft.com/office/officeart/2005/8/layout/chevron2"/>
    <dgm:cxn modelId="{62ADC37C-BA5B-4F07-ADA3-6D777E1C29E9}" type="presParOf" srcId="{667359D4-475E-4D07-B695-E199AFAB4C21}" destId="{3D228F96-95B1-4FAF-9536-BC7527BD4FE9}" srcOrd="1" destOrd="0" presId="urn:microsoft.com/office/officeart/2005/8/layout/chevron2"/>
    <dgm:cxn modelId="{B7610E86-53C6-4195-957D-662A084405BF}" type="presParOf" srcId="{4945A386-3906-4E51-8125-3E5E1D437070}" destId="{EC682DDA-B18F-470D-914A-EE8486619962}" srcOrd="1" destOrd="0" presId="urn:microsoft.com/office/officeart/2005/8/layout/chevron2"/>
    <dgm:cxn modelId="{82790DCD-3CF5-425C-9D4C-58C0C5061E0B}" type="presParOf" srcId="{4945A386-3906-4E51-8125-3E5E1D437070}" destId="{F60C0F8C-C562-499F-BF1D-036735D2F7E6}" srcOrd="2" destOrd="0" presId="urn:microsoft.com/office/officeart/2005/8/layout/chevron2"/>
    <dgm:cxn modelId="{96767FB1-3157-469E-B187-81B66EE3CF01}" type="presParOf" srcId="{F60C0F8C-C562-499F-BF1D-036735D2F7E6}" destId="{42F83715-F783-479F-ADA3-99C29C198DC2}" srcOrd="0" destOrd="0" presId="urn:microsoft.com/office/officeart/2005/8/layout/chevron2"/>
    <dgm:cxn modelId="{B8341304-C7EF-4394-9F98-96C54D318F0A}" type="presParOf" srcId="{F60C0F8C-C562-499F-BF1D-036735D2F7E6}" destId="{ECFC6333-AE07-4814-B730-7FFCDCAA363F}" srcOrd="1" destOrd="0" presId="urn:microsoft.com/office/officeart/2005/8/layout/chevron2"/>
    <dgm:cxn modelId="{07739218-9A61-4FBF-9FDA-C53BF149F1A9}" type="presParOf" srcId="{4945A386-3906-4E51-8125-3E5E1D437070}" destId="{B0BBBA0A-1D40-4909-942F-022F6B73EA4C}" srcOrd="3" destOrd="0" presId="urn:microsoft.com/office/officeart/2005/8/layout/chevron2"/>
    <dgm:cxn modelId="{67DF6A22-0204-4375-AB06-3DAE889A5696}" type="presParOf" srcId="{4945A386-3906-4E51-8125-3E5E1D437070}" destId="{68EBBFEE-6B81-4E45-B291-EFAAFBCDB4E0}" srcOrd="4" destOrd="0" presId="urn:microsoft.com/office/officeart/2005/8/layout/chevron2"/>
    <dgm:cxn modelId="{201DF25C-6823-49D9-9994-FA60D889ECE2}" type="presParOf" srcId="{68EBBFEE-6B81-4E45-B291-EFAAFBCDB4E0}" destId="{BE3D988B-3791-4DB3-BB9F-761EE0C4F298}" srcOrd="0" destOrd="0" presId="urn:microsoft.com/office/officeart/2005/8/layout/chevron2"/>
    <dgm:cxn modelId="{F45950F3-1541-498F-8865-0D0E7B297540}" type="presParOf" srcId="{68EBBFEE-6B81-4E45-B291-EFAAFBCDB4E0}" destId="{DAB2C224-502C-4AFC-9BE9-C1D106A1A2E4}" srcOrd="1" destOrd="0" presId="urn:microsoft.com/office/officeart/2005/8/layout/chevron2"/>
    <dgm:cxn modelId="{4BEDC51F-09DA-4E28-AD7E-1B23D350F7A8}" type="presParOf" srcId="{4945A386-3906-4E51-8125-3E5E1D437070}" destId="{7FA11FBA-B78C-4FAA-9603-E2D1CA465DF6}" srcOrd="5" destOrd="0" presId="urn:microsoft.com/office/officeart/2005/8/layout/chevron2"/>
    <dgm:cxn modelId="{597B6591-C185-44BF-98B6-073E4E2866D2}" type="presParOf" srcId="{4945A386-3906-4E51-8125-3E5E1D437070}" destId="{400317D0-26F0-408C-BB96-D857CADA0A3A}" srcOrd="6" destOrd="0" presId="urn:microsoft.com/office/officeart/2005/8/layout/chevron2"/>
    <dgm:cxn modelId="{F7263801-2183-4CA7-BD50-9259B988D8DB}" type="presParOf" srcId="{400317D0-26F0-408C-BB96-D857CADA0A3A}" destId="{414E8F6F-A841-41A1-AED2-E105B8BCABCC}" srcOrd="0" destOrd="0" presId="urn:microsoft.com/office/officeart/2005/8/layout/chevron2"/>
    <dgm:cxn modelId="{757AE9EE-BB1B-4C9B-B0FC-455D942FD7EB}" type="presParOf" srcId="{400317D0-26F0-408C-BB96-D857CADA0A3A}" destId="{724FBBDF-59DD-45D2-A79D-F511B52F532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329DC1-2723-4C93-BF43-FB56E7BCF869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6B7C9EE6-DE24-4ED4-AF09-4A0CC64B6C23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 rtl="0"/>
          <a:r>
            <a:rPr lang="ru-RU" sz="1200" b="1" dirty="0" smtClean="0">
              <a:solidFill>
                <a:schemeClr val="bg1"/>
              </a:solidFill>
            </a:rPr>
            <a:t>В сфере развития экономики и бизнеса</a:t>
          </a:r>
          <a:endParaRPr lang="ru-RU" sz="1200" dirty="0">
            <a:solidFill>
              <a:schemeClr val="bg1"/>
            </a:solidFill>
          </a:endParaRPr>
        </a:p>
      </dgm:t>
    </dgm:pt>
    <dgm:pt modelId="{31B21F45-0D23-4C8D-A7D3-9F07B08845D3}" type="parTrans" cxnId="{2428FD99-4467-46B1-B337-31BD9C1434B0}">
      <dgm:prSet/>
      <dgm:spPr/>
      <dgm:t>
        <a:bodyPr/>
        <a:lstStyle/>
        <a:p>
          <a:pPr algn="l"/>
          <a:endParaRPr lang="ru-RU"/>
        </a:p>
      </dgm:t>
    </dgm:pt>
    <dgm:pt modelId="{5EA03117-1908-422C-8848-CF039702E720}" type="sibTrans" cxnId="{2428FD99-4467-46B1-B337-31BD9C1434B0}">
      <dgm:prSet/>
      <dgm:spPr/>
      <dgm:t>
        <a:bodyPr/>
        <a:lstStyle/>
        <a:p>
          <a:pPr algn="l"/>
          <a:endParaRPr lang="ru-RU"/>
        </a:p>
      </dgm:t>
    </dgm:pt>
    <dgm:pt modelId="{1E86EAFB-D644-4C18-8861-DA13DB265E2A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chemeClr val="bg1"/>
              </a:solidFill>
            </a:rPr>
            <a:t>В сфере образования и молодежной политики</a:t>
          </a:r>
          <a:endParaRPr lang="ru-RU" sz="1200" dirty="0">
            <a:solidFill>
              <a:schemeClr val="bg1"/>
            </a:solidFill>
          </a:endParaRPr>
        </a:p>
      </dgm:t>
    </dgm:pt>
    <dgm:pt modelId="{359B93DA-7372-48BE-9478-DE019851FAE5}" type="parTrans" cxnId="{D412BBDC-B886-40DD-8AC3-A3D3008E11AD}">
      <dgm:prSet/>
      <dgm:spPr/>
      <dgm:t>
        <a:bodyPr/>
        <a:lstStyle/>
        <a:p>
          <a:pPr algn="l"/>
          <a:endParaRPr lang="ru-RU"/>
        </a:p>
      </dgm:t>
    </dgm:pt>
    <dgm:pt modelId="{45BFC3F3-F0C3-4E5F-92E6-B31B89115997}" type="sibTrans" cxnId="{D412BBDC-B886-40DD-8AC3-A3D3008E11AD}">
      <dgm:prSet/>
      <dgm:spPr/>
      <dgm:t>
        <a:bodyPr/>
        <a:lstStyle/>
        <a:p>
          <a:pPr algn="l"/>
          <a:endParaRPr lang="ru-RU"/>
        </a:p>
      </dgm:t>
    </dgm:pt>
    <dgm:pt modelId="{04F4B39D-0D3B-4A86-BE73-E8A27FB81BC7}">
      <dgm:prSet custT="1"/>
      <dgm:spPr/>
      <dgm:t>
        <a:bodyPr/>
        <a:lstStyle/>
        <a:p>
          <a:pPr algn="ctr" rtl="0"/>
          <a:r>
            <a:rPr lang="ru-RU" sz="1200" b="1" dirty="0" smtClean="0"/>
            <a:t>В сфере туризма</a:t>
          </a:r>
          <a:endParaRPr lang="ru-RU" sz="1200" dirty="0"/>
        </a:p>
      </dgm:t>
    </dgm:pt>
    <dgm:pt modelId="{931FDEA4-30C9-4238-89F7-901063773FAF}" type="parTrans" cxnId="{D31B9770-2205-4349-ACFC-E01B1FCAAE1E}">
      <dgm:prSet/>
      <dgm:spPr/>
      <dgm:t>
        <a:bodyPr/>
        <a:lstStyle/>
        <a:p>
          <a:pPr algn="l"/>
          <a:endParaRPr lang="ru-RU"/>
        </a:p>
      </dgm:t>
    </dgm:pt>
    <dgm:pt modelId="{FA9584FB-CE24-40D4-8D68-D284C45BA4BB}" type="sibTrans" cxnId="{D31B9770-2205-4349-ACFC-E01B1FCAAE1E}">
      <dgm:prSet/>
      <dgm:spPr/>
      <dgm:t>
        <a:bodyPr/>
        <a:lstStyle/>
        <a:p>
          <a:pPr algn="l"/>
          <a:endParaRPr lang="ru-RU"/>
        </a:p>
      </dgm:t>
    </dgm:pt>
    <dgm:pt modelId="{54D49609-7776-472E-83AA-B8E03B3399E8}">
      <dgm:prSet custT="1"/>
      <dgm:spPr/>
      <dgm:t>
        <a:bodyPr/>
        <a:lstStyle/>
        <a:p>
          <a:pPr algn="ctr" rtl="0"/>
          <a:r>
            <a:rPr lang="ru-RU" sz="1200" b="1" dirty="0" smtClean="0"/>
            <a:t>В сфере культуры</a:t>
          </a:r>
          <a:endParaRPr lang="ru-RU" sz="1200" dirty="0"/>
        </a:p>
      </dgm:t>
    </dgm:pt>
    <dgm:pt modelId="{3F7C9145-48DC-4225-8335-9735D9F86F10}" type="parTrans" cxnId="{20F15C4F-CE35-4F67-B170-05FA9566B8BB}">
      <dgm:prSet/>
      <dgm:spPr/>
      <dgm:t>
        <a:bodyPr/>
        <a:lstStyle/>
        <a:p>
          <a:pPr algn="l"/>
          <a:endParaRPr lang="ru-RU"/>
        </a:p>
      </dgm:t>
    </dgm:pt>
    <dgm:pt modelId="{BB51994C-89AD-4277-9803-1CA47F341751}" type="sibTrans" cxnId="{20F15C4F-CE35-4F67-B170-05FA9566B8BB}">
      <dgm:prSet/>
      <dgm:spPr/>
      <dgm:t>
        <a:bodyPr/>
        <a:lstStyle/>
        <a:p>
          <a:pPr algn="l"/>
          <a:endParaRPr lang="ru-RU"/>
        </a:p>
      </dgm:t>
    </dgm:pt>
    <dgm:pt modelId="{7123C71B-D331-41BD-911A-DFBF477162F5}">
      <dgm:prSet custT="1"/>
      <dgm:spPr/>
      <dgm:t>
        <a:bodyPr/>
        <a:lstStyle/>
        <a:p>
          <a:pPr algn="ctr" rtl="0"/>
          <a:r>
            <a:rPr lang="ru-RU" sz="1100" b="1" dirty="0" smtClean="0"/>
            <a:t>В сфере физической культуры и спорта  </a:t>
          </a:r>
          <a:endParaRPr lang="ru-RU" sz="1100" dirty="0"/>
        </a:p>
      </dgm:t>
    </dgm:pt>
    <dgm:pt modelId="{D3F0D3FC-9DE1-40AD-AE84-985310863895}" type="parTrans" cxnId="{34916885-36F2-4329-A12F-9E456893D82D}">
      <dgm:prSet/>
      <dgm:spPr/>
      <dgm:t>
        <a:bodyPr/>
        <a:lstStyle/>
        <a:p>
          <a:pPr algn="l"/>
          <a:endParaRPr lang="ru-RU"/>
        </a:p>
      </dgm:t>
    </dgm:pt>
    <dgm:pt modelId="{D8136EE0-6DB2-47A5-A750-2BDEEE31AD83}" type="sibTrans" cxnId="{34916885-36F2-4329-A12F-9E456893D82D}">
      <dgm:prSet/>
      <dgm:spPr/>
      <dgm:t>
        <a:bodyPr/>
        <a:lstStyle/>
        <a:p>
          <a:pPr algn="l"/>
          <a:endParaRPr lang="ru-RU"/>
        </a:p>
      </dgm:t>
    </dgm:pt>
    <dgm:pt modelId="{3689F4B0-562A-4A26-AA17-76D4BFB4E252}" type="pres">
      <dgm:prSet presAssocID="{AE329DC1-2723-4C93-BF43-FB56E7BCF8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38082D-0B13-4460-B056-04F9B5546BD9}" type="pres">
      <dgm:prSet presAssocID="{6B7C9EE6-DE24-4ED4-AF09-4A0CC64B6C23}" presName="parTxOnly" presStyleLbl="node1" presStyleIdx="0" presStyleCnt="5" custScaleY="1308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6F2EE-D9F4-44C0-AC60-2C9DDEBB03D0}" type="pres">
      <dgm:prSet presAssocID="{5EA03117-1908-422C-8848-CF039702E720}" presName="parTxOnlySpace" presStyleCnt="0"/>
      <dgm:spPr/>
    </dgm:pt>
    <dgm:pt modelId="{732EBCC5-FF5C-4314-B2EE-35E897A94DC0}" type="pres">
      <dgm:prSet presAssocID="{1E86EAFB-D644-4C18-8861-DA13DB265E2A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4F98D-BD60-4644-BA7C-FD7DAA3D1F30}" type="pres">
      <dgm:prSet presAssocID="{45BFC3F3-F0C3-4E5F-92E6-B31B89115997}" presName="parTxOnlySpace" presStyleCnt="0"/>
      <dgm:spPr/>
    </dgm:pt>
    <dgm:pt modelId="{E10E70FE-0D64-4028-B31C-B48170578609}" type="pres">
      <dgm:prSet presAssocID="{04F4B39D-0D3B-4A86-BE73-E8A27FB81BC7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D34DE-FFAF-4944-BA61-3BD04E8713AA}" type="pres">
      <dgm:prSet presAssocID="{FA9584FB-CE24-40D4-8D68-D284C45BA4BB}" presName="parTxOnlySpace" presStyleCnt="0"/>
      <dgm:spPr/>
    </dgm:pt>
    <dgm:pt modelId="{05D5D4F2-1B58-4981-ADD8-4CC993273170}" type="pres">
      <dgm:prSet presAssocID="{54D49609-7776-472E-83AA-B8E03B3399E8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C8A65-3E1A-4D7D-8C2B-C6A8ADDE5829}" type="pres">
      <dgm:prSet presAssocID="{BB51994C-89AD-4277-9803-1CA47F341751}" presName="parTxOnlySpace" presStyleCnt="0"/>
      <dgm:spPr/>
    </dgm:pt>
    <dgm:pt modelId="{F04CFC0B-F1F2-4EE9-A03F-FC03F345A958}" type="pres">
      <dgm:prSet presAssocID="{7123C71B-D331-41BD-911A-DFBF477162F5}" presName="parTxOnly" presStyleLbl="node1" presStyleIdx="4" presStyleCnt="5" custLinFactNeighborX="23096" custLinFactNeighborY="46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A7DFD4-F69C-43E1-ADD3-752B4D6954B9}" type="presOf" srcId="{6B7C9EE6-DE24-4ED4-AF09-4A0CC64B6C23}" destId="{8938082D-0B13-4460-B056-04F9B5546BD9}" srcOrd="0" destOrd="0" presId="urn:microsoft.com/office/officeart/2005/8/layout/chevron1"/>
    <dgm:cxn modelId="{32AE143E-CA93-432D-BA01-513AC5DA65F7}" type="presOf" srcId="{AE329DC1-2723-4C93-BF43-FB56E7BCF869}" destId="{3689F4B0-562A-4A26-AA17-76D4BFB4E252}" srcOrd="0" destOrd="0" presId="urn:microsoft.com/office/officeart/2005/8/layout/chevron1"/>
    <dgm:cxn modelId="{34916885-36F2-4329-A12F-9E456893D82D}" srcId="{AE329DC1-2723-4C93-BF43-FB56E7BCF869}" destId="{7123C71B-D331-41BD-911A-DFBF477162F5}" srcOrd="4" destOrd="0" parTransId="{D3F0D3FC-9DE1-40AD-AE84-985310863895}" sibTransId="{D8136EE0-6DB2-47A5-A750-2BDEEE31AD83}"/>
    <dgm:cxn modelId="{F017BA61-EC32-4D17-AC8F-370A30555B24}" type="presOf" srcId="{04F4B39D-0D3B-4A86-BE73-E8A27FB81BC7}" destId="{E10E70FE-0D64-4028-B31C-B48170578609}" srcOrd="0" destOrd="0" presId="urn:microsoft.com/office/officeart/2005/8/layout/chevron1"/>
    <dgm:cxn modelId="{0F8D2EAB-C34D-44FA-92C2-8A0EBD54D51D}" type="presOf" srcId="{7123C71B-D331-41BD-911A-DFBF477162F5}" destId="{F04CFC0B-F1F2-4EE9-A03F-FC03F345A958}" srcOrd="0" destOrd="0" presId="urn:microsoft.com/office/officeart/2005/8/layout/chevron1"/>
    <dgm:cxn modelId="{20F15C4F-CE35-4F67-B170-05FA9566B8BB}" srcId="{AE329DC1-2723-4C93-BF43-FB56E7BCF869}" destId="{54D49609-7776-472E-83AA-B8E03B3399E8}" srcOrd="3" destOrd="0" parTransId="{3F7C9145-48DC-4225-8335-9735D9F86F10}" sibTransId="{BB51994C-89AD-4277-9803-1CA47F341751}"/>
    <dgm:cxn modelId="{2428FD99-4467-46B1-B337-31BD9C1434B0}" srcId="{AE329DC1-2723-4C93-BF43-FB56E7BCF869}" destId="{6B7C9EE6-DE24-4ED4-AF09-4A0CC64B6C23}" srcOrd="0" destOrd="0" parTransId="{31B21F45-0D23-4C8D-A7D3-9F07B08845D3}" sibTransId="{5EA03117-1908-422C-8848-CF039702E720}"/>
    <dgm:cxn modelId="{7397439C-0004-44FC-BEC3-B4E7A9A924F4}" type="presOf" srcId="{54D49609-7776-472E-83AA-B8E03B3399E8}" destId="{05D5D4F2-1B58-4981-ADD8-4CC993273170}" srcOrd="0" destOrd="0" presId="urn:microsoft.com/office/officeart/2005/8/layout/chevron1"/>
    <dgm:cxn modelId="{C943AD2D-D59B-4683-AD90-3702619401AC}" type="presOf" srcId="{1E86EAFB-D644-4C18-8861-DA13DB265E2A}" destId="{732EBCC5-FF5C-4314-B2EE-35E897A94DC0}" srcOrd="0" destOrd="0" presId="urn:microsoft.com/office/officeart/2005/8/layout/chevron1"/>
    <dgm:cxn modelId="{D31B9770-2205-4349-ACFC-E01B1FCAAE1E}" srcId="{AE329DC1-2723-4C93-BF43-FB56E7BCF869}" destId="{04F4B39D-0D3B-4A86-BE73-E8A27FB81BC7}" srcOrd="2" destOrd="0" parTransId="{931FDEA4-30C9-4238-89F7-901063773FAF}" sibTransId="{FA9584FB-CE24-40D4-8D68-D284C45BA4BB}"/>
    <dgm:cxn modelId="{D412BBDC-B886-40DD-8AC3-A3D3008E11AD}" srcId="{AE329DC1-2723-4C93-BF43-FB56E7BCF869}" destId="{1E86EAFB-D644-4C18-8861-DA13DB265E2A}" srcOrd="1" destOrd="0" parTransId="{359B93DA-7372-48BE-9478-DE019851FAE5}" sibTransId="{45BFC3F3-F0C3-4E5F-92E6-B31B89115997}"/>
    <dgm:cxn modelId="{B62EA48D-7A9B-4BBB-AA12-4C9E1D3AAE2A}" type="presParOf" srcId="{3689F4B0-562A-4A26-AA17-76D4BFB4E252}" destId="{8938082D-0B13-4460-B056-04F9B5546BD9}" srcOrd="0" destOrd="0" presId="urn:microsoft.com/office/officeart/2005/8/layout/chevron1"/>
    <dgm:cxn modelId="{C98F7734-6D5D-4E6B-9455-A16C1580E679}" type="presParOf" srcId="{3689F4B0-562A-4A26-AA17-76D4BFB4E252}" destId="{86B6F2EE-D9F4-44C0-AC60-2C9DDEBB03D0}" srcOrd="1" destOrd="0" presId="urn:microsoft.com/office/officeart/2005/8/layout/chevron1"/>
    <dgm:cxn modelId="{9AEF0B53-2A09-44CE-9C46-2EB7B236D803}" type="presParOf" srcId="{3689F4B0-562A-4A26-AA17-76D4BFB4E252}" destId="{732EBCC5-FF5C-4314-B2EE-35E897A94DC0}" srcOrd="2" destOrd="0" presId="urn:microsoft.com/office/officeart/2005/8/layout/chevron1"/>
    <dgm:cxn modelId="{BCC2F6C8-BB49-4E91-95DF-42598F2A8A00}" type="presParOf" srcId="{3689F4B0-562A-4A26-AA17-76D4BFB4E252}" destId="{6A54F98D-BD60-4644-BA7C-FD7DAA3D1F30}" srcOrd="3" destOrd="0" presId="urn:microsoft.com/office/officeart/2005/8/layout/chevron1"/>
    <dgm:cxn modelId="{1CE316EE-C904-475E-A65D-ADED6AE8E7E4}" type="presParOf" srcId="{3689F4B0-562A-4A26-AA17-76D4BFB4E252}" destId="{E10E70FE-0D64-4028-B31C-B48170578609}" srcOrd="4" destOrd="0" presId="urn:microsoft.com/office/officeart/2005/8/layout/chevron1"/>
    <dgm:cxn modelId="{C20EB38B-486C-4FAB-99C7-47CB3AAE76FE}" type="presParOf" srcId="{3689F4B0-562A-4A26-AA17-76D4BFB4E252}" destId="{528D34DE-FFAF-4944-BA61-3BD04E8713AA}" srcOrd="5" destOrd="0" presId="urn:microsoft.com/office/officeart/2005/8/layout/chevron1"/>
    <dgm:cxn modelId="{58D362A9-00F7-4B2C-B5A5-9F7729D72794}" type="presParOf" srcId="{3689F4B0-562A-4A26-AA17-76D4BFB4E252}" destId="{05D5D4F2-1B58-4981-ADD8-4CC993273170}" srcOrd="6" destOrd="0" presId="urn:microsoft.com/office/officeart/2005/8/layout/chevron1"/>
    <dgm:cxn modelId="{6BE32470-6851-4617-8331-F085C2BBE25C}" type="presParOf" srcId="{3689F4B0-562A-4A26-AA17-76D4BFB4E252}" destId="{EDCC8A65-3E1A-4D7D-8C2B-C6A8ADDE5829}" srcOrd="7" destOrd="0" presId="urn:microsoft.com/office/officeart/2005/8/layout/chevron1"/>
    <dgm:cxn modelId="{206BBC24-7AF9-4680-B470-D7485F397BA2}" type="presParOf" srcId="{3689F4B0-562A-4A26-AA17-76D4BFB4E252}" destId="{F04CFC0B-F1F2-4EE9-A03F-FC03F345A958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329DC1-2723-4C93-BF43-FB56E7BCF869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6B7C9EE6-DE24-4ED4-AF09-4A0CC64B6C23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chemeClr val="bg1"/>
              </a:solidFill>
            </a:rPr>
            <a:t>В сфере развития экономики и бизнеса</a:t>
          </a:r>
          <a:endParaRPr lang="ru-RU" sz="1200" dirty="0">
            <a:solidFill>
              <a:schemeClr val="bg1"/>
            </a:solidFill>
          </a:endParaRPr>
        </a:p>
      </dgm:t>
    </dgm:pt>
    <dgm:pt modelId="{31B21F45-0D23-4C8D-A7D3-9F07B08845D3}" type="parTrans" cxnId="{2428FD99-4467-46B1-B337-31BD9C1434B0}">
      <dgm:prSet/>
      <dgm:spPr/>
      <dgm:t>
        <a:bodyPr/>
        <a:lstStyle/>
        <a:p>
          <a:pPr algn="l"/>
          <a:endParaRPr lang="ru-RU"/>
        </a:p>
      </dgm:t>
    </dgm:pt>
    <dgm:pt modelId="{5EA03117-1908-422C-8848-CF039702E720}" type="sibTrans" cxnId="{2428FD99-4467-46B1-B337-31BD9C1434B0}">
      <dgm:prSet/>
      <dgm:spPr/>
      <dgm:t>
        <a:bodyPr/>
        <a:lstStyle/>
        <a:p>
          <a:pPr algn="l"/>
          <a:endParaRPr lang="ru-RU"/>
        </a:p>
      </dgm:t>
    </dgm:pt>
    <dgm:pt modelId="{1E86EAFB-D644-4C18-8861-DA13DB265E2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 rtl="0"/>
          <a:r>
            <a:rPr lang="ru-RU" sz="1100" b="1" dirty="0" smtClean="0">
              <a:solidFill>
                <a:schemeClr val="bg1"/>
              </a:solidFill>
            </a:rPr>
            <a:t>В сфере образования и </a:t>
          </a:r>
          <a:r>
            <a:rPr lang="ru-RU" sz="1050" b="1" dirty="0" smtClean="0">
              <a:solidFill>
                <a:schemeClr val="bg1"/>
              </a:solidFill>
            </a:rPr>
            <a:t>молодежной</a:t>
          </a:r>
          <a:r>
            <a:rPr lang="ru-RU" sz="1100" b="1" dirty="0" smtClean="0">
              <a:solidFill>
                <a:schemeClr val="bg1"/>
              </a:solidFill>
            </a:rPr>
            <a:t> политики</a:t>
          </a:r>
          <a:endParaRPr lang="ru-RU" sz="1100" dirty="0">
            <a:solidFill>
              <a:schemeClr val="bg1"/>
            </a:solidFill>
          </a:endParaRPr>
        </a:p>
      </dgm:t>
    </dgm:pt>
    <dgm:pt modelId="{359B93DA-7372-48BE-9478-DE019851FAE5}" type="parTrans" cxnId="{D412BBDC-B886-40DD-8AC3-A3D3008E11AD}">
      <dgm:prSet/>
      <dgm:spPr/>
      <dgm:t>
        <a:bodyPr/>
        <a:lstStyle/>
        <a:p>
          <a:pPr algn="l"/>
          <a:endParaRPr lang="ru-RU"/>
        </a:p>
      </dgm:t>
    </dgm:pt>
    <dgm:pt modelId="{45BFC3F3-F0C3-4E5F-92E6-B31B89115997}" type="sibTrans" cxnId="{D412BBDC-B886-40DD-8AC3-A3D3008E11AD}">
      <dgm:prSet/>
      <dgm:spPr/>
      <dgm:t>
        <a:bodyPr/>
        <a:lstStyle/>
        <a:p>
          <a:pPr algn="l"/>
          <a:endParaRPr lang="ru-RU"/>
        </a:p>
      </dgm:t>
    </dgm:pt>
    <dgm:pt modelId="{04F4B39D-0D3B-4A86-BE73-E8A27FB81BC7}">
      <dgm:prSet custT="1"/>
      <dgm:spPr/>
      <dgm:t>
        <a:bodyPr/>
        <a:lstStyle/>
        <a:p>
          <a:pPr algn="ctr" rtl="0"/>
          <a:r>
            <a:rPr lang="ru-RU" sz="1200" b="1" dirty="0" smtClean="0"/>
            <a:t>В сфере туризма</a:t>
          </a:r>
          <a:endParaRPr lang="ru-RU" sz="1200" dirty="0"/>
        </a:p>
      </dgm:t>
    </dgm:pt>
    <dgm:pt modelId="{931FDEA4-30C9-4238-89F7-901063773FAF}" type="parTrans" cxnId="{D31B9770-2205-4349-ACFC-E01B1FCAAE1E}">
      <dgm:prSet/>
      <dgm:spPr/>
      <dgm:t>
        <a:bodyPr/>
        <a:lstStyle/>
        <a:p>
          <a:pPr algn="l"/>
          <a:endParaRPr lang="ru-RU"/>
        </a:p>
      </dgm:t>
    </dgm:pt>
    <dgm:pt modelId="{FA9584FB-CE24-40D4-8D68-D284C45BA4BB}" type="sibTrans" cxnId="{D31B9770-2205-4349-ACFC-E01B1FCAAE1E}">
      <dgm:prSet/>
      <dgm:spPr/>
      <dgm:t>
        <a:bodyPr/>
        <a:lstStyle/>
        <a:p>
          <a:pPr algn="l"/>
          <a:endParaRPr lang="ru-RU"/>
        </a:p>
      </dgm:t>
    </dgm:pt>
    <dgm:pt modelId="{54D49609-7776-472E-83AA-B8E03B3399E8}">
      <dgm:prSet custT="1"/>
      <dgm:spPr/>
      <dgm:t>
        <a:bodyPr/>
        <a:lstStyle/>
        <a:p>
          <a:pPr algn="ctr" rtl="0"/>
          <a:r>
            <a:rPr lang="ru-RU" sz="1200" b="1" dirty="0" smtClean="0"/>
            <a:t>В сфере культуры</a:t>
          </a:r>
          <a:endParaRPr lang="ru-RU" sz="1200" dirty="0"/>
        </a:p>
      </dgm:t>
    </dgm:pt>
    <dgm:pt modelId="{3F7C9145-48DC-4225-8335-9735D9F86F10}" type="parTrans" cxnId="{20F15C4F-CE35-4F67-B170-05FA9566B8BB}">
      <dgm:prSet/>
      <dgm:spPr/>
      <dgm:t>
        <a:bodyPr/>
        <a:lstStyle/>
        <a:p>
          <a:pPr algn="l"/>
          <a:endParaRPr lang="ru-RU"/>
        </a:p>
      </dgm:t>
    </dgm:pt>
    <dgm:pt modelId="{BB51994C-89AD-4277-9803-1CA47F341751}" type="sibTrans" cxnId="{20F15C4F-CE35-4F67-B170-05FA9566B8BB}">
      <dgm:prSet/>
      <dgm:spPr/>
      <dgm:t>
        <a:bodyPr/>
        <a:lstStyle/>
        <a:p>
          <a:pPr algn="l"/>
          <a:endParaRPr lang="ru-RU"/>
        </a:p>
      </dgm:t>
    </dgm:pt>
    <dgm:pt modelId="{7123C71B-D331-41BD-911A-DFBF477162F5}">
      <dgm:prSet custT="1"/>
      <dgm:spPr/>
      <dgm:t>
        <a:bodyPr/>
        <a:lstStyle/>
        <a:p>
          <a:pPr algn="ctr" rtl="0"/>
          <a:r>
            <a:rPr lang="ru-RU" sz="1200" b="1" dirty="0" smtClean="0"/>
            <a:t>В сфере физической культуры и спорта</a:t>
          </a:r>
          <a:endParaRPr lang="ru-RU" sz="1200" dirty="0"/>
        </a:p>
      </dgm:t>
    </dgm:pt>
    <dgm:pt modelId="{D3F0D3FC-9DE1-40AD-AE84-985310863895}" type="parTrans" cxnId="{34916885-36F2-4329-A12F-9E456893D82D}">
      <dgm:prSet/>
      <dgm:spPr/>
      <dgm:t>
        <a:bodyPr/>
        <a:lstStyle/>
        <a:p>
          <a:pPr algn="l"/>
          <a:endParaRPr lang="ru-RU"/>
        </a:p>
      </dgm:t>
    </dgm:pt>
    <dgm:pt modelId="{D8136EE0-6DB2-47A5-A750-2BDEEE31AD83}" type="sibTrans" cxnId="{34916885-36F2-4329-A12F-9E456893D82D}">
      <dgm:prSet/>
      <dgm:spPr/>
      <dgm:t>
        <a:bodyPr/>
        <a:lstStyle/>
        <a:p>
          <a:pPr algn="l"/>
          <a:endParaRPr lang="ru-RU"/>
        </a:p>
      </dgm:t>
    </dgm:pt>
    <dgm:pt modelId="{3689F4B0-562A-4A26-AA17-76D4BFB4E252}" type="pres">
      <dgm:prSet presAssocID="{AE329DC1-2723-4C93-BF43-FB56E7BCF8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38082D-0B13-4460-B056-04F9B5546BD9}" type="pres">
      <dgm:prSet presAssocID="{6B7C9EE6-DE24-4ED4-AF09-4A0CC64B6C23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6F2EE-D9F4-44C0-AC60-2C9DDEBB03D0}" type="pres">
      <dgm:prSet presAssocID="{5EA03117-1908-422C-8848-CF039702E720}" presName="parTxOnlySpace" presStyleCnt="0"/>
      <dgm:spPr/>
    </dgm:pt>
    <dgm:pt modelId="{732EBCC5-FF5C-4314-B2EE-35E897A94DC0}" type="pres">
      <dgm:prSet presAssocID="{1E86EAFB-D644-4C18-8861-DA13DB265E2A}" presName="parTxOnly" presStyleLbl="node1" presStyleIdx="1" presStyleCnt="5" custScaleY="1308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4F98D-BD60-4644-BA7C-FD7DAA3D1F30}" type="pres">
      <dgm:prSet presAssocID="{45BFC3F3-F0C3-4E5F-92E6-B31B89115997}" presName="parTxOnlySpace" presStyleCnt="0"/>
      <dgm:spPr/>
    </dgm:pt>
    <dgm:pt modelId="{E10E70FE-0D64-4028-B31C-B48170578609}" type="pres">
      <dgm:prSet presAssocID="{04F4B39D-0D3B-4A86-BE73-E8A27FB81BC7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D34DE-FFAF-4944-BA61-3BD04E8713AA}" type="pres">
      <dgm:prSet presAssocID="{FA9584FB-CE24-40D4-8D68-D284C45BA4BB}" presName="parTxOnlySpace" presStyleCnt="0"/>
      <dgm:spPr/>
    </dgm:pt>
    <dgm:pt modelId="{05D5D4F2-1B58-4981-ADD8-4CC993273170}" type="pres">
      <dgm:prSet presAssocID="{54D49609-7776-472E-83AA-B8E03B3399E8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C8A65-3E1A-4D7D-8C2B-C6A8ADDE5829}" type="pres">
      <dgm:prSet presAssocID="{BB51994C-89AD-4277-9803-1CA47F341751}" presName="parTxOnlySpace" presStyleCnt="0"/>
      <dgm:spPr/>
    </dgm:pt>
    <dgm:pt modelId="{F04CFC0B-F1F2-4EE9-A03F-FC03F345A958}" type="pres">
      <dgm:prSet presAssocID="{7123C71B-D331-41BD-911A-DFBF477162F5}" presName="parTxOnly" presStyleLbl="node1" presStyleIdx="4" presStyleCnt="5" custLinFactNeighborX="23096" custLinFactNeighborY="46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79ACF8-22D0-4674-98A7-786D9683E1A9}" type="presOf" srcId="{6B7C9EE6-DE24-4ED4-AF09-4A0CC64B6C23}" destId="{8938082D-0B13-4460-B056-04F9B5546BD9}" srcOrd="0" destOrd="0" presId="urn:microsoft.com/office/officeart/2005/8/layout/chevron1"/>
    <dgm:cxn modelId="{7797C84A-F8B3-4ECC-B6DE-7A42904EC7E7}" type="presOf" srcId="{1E86EAFB-D644-4C18-8861-DA13DB265E2A}" destId="{732EBCC5-FF5C-4314-B2EE-35E897A94DC0}" srcOrd="0" destOrd="0" presId="urn:microsoft.com/office/officeart/2005/8/layout/chevron1"/>
    <dgm:cxn modelId="{34916885-36F2-4329-A12F-9E456893D82D}" srcId="{AE329DC1-2723-4C93-BF43-FB56E7BCF869}" destId="{7123C71B-D331-41BD-911A-DFBF477162F5}" srcOrd="4" destOrd="0" parTransId="{D3F0D3FC-9DE1-40AD-AE84-985310863895}" sibTransId="{D8136EE0-6DB2-47A5-A750-2BDEEE31AD83}"/>
    <dgm:cxn modelId="{9031C603-3B12-43B8-BAAE-270D33B94CC7}" type="presOf" srcId="{AE329DC1-2723-4C93-BF43-FB56E7BCF869}" destId="{3689F4B0-562A-4A26-AA17-76D4BFB4E252}" srcOrd="0" destOrd="0" presId="urn:microsoft.com/office/officeart/2005/8/layout/chevron1"/>
    <dgm:cxn modelId="{20F15C4F-CE35-4F67-B170-05FA9566B8BB}" srcId="{AE329DC1-2723-4C93-BF43-FB56E7BCF869}" destId="{54D49609-7776-472E-83AA-B8E03B3399E8}" srcOrd="3" destOrd="0" parTransId="{3F7C9145-48DC-4225-8335-9735D9F86F10}" sibTransId="{BB51994C-89AD-4277-9803-1CA47F341751}"/>
    <dgm:cxn modelId="{F8AF0F40-3349-4636-B308-44FD648AE24D}" type="presOf" srcId="{54D49609-7776-472E-83AA-B8E03B3399E8}" destId="{05D5D4F2-1B58-4981-ADD8-4CC993273170}" srcOrd="0" destOrd="0" presId="urn:microsoft.com/office/officeart/2005/8/layout/chevron1"/>
    <dgm:cxn modelId="{2428FD99-4467-46B1-B337-31BD9C1434B0}" srcId="{AE329DC1-2723-4C93-BF43-FB56E7BCF869}" destId="{6B7C9EE6-DE24-4ED4-AF09-4A0CC64B6C23}" srcOrd="0" destOrd="0" parTransId="{31B21F45-0D23-4C8D-A7D3-9F07B08845D3}" sibTransId="{5EA03117-1908-422C-8848-CF039702E720}"/>
    <dgm:cxn modelId="{87DACFCD-A3E8-4E67-9D0A-988DBA8191BD}" type="presOf" srcId="{7123C71B-D331-41BD-911A-DFBF477162F5}" destId="{F04CFC0B-F1F2-4EE9-A03F-FC03F345A958}" srcOrd="0" destOrd="0" presId="urn:microsoft.com/office/officeart/2005/8/layout/chevron1"/>
    <dgm:cxn modelId="{D31B9770-2205-4349-ACFC-E01B1FCAAE1E}" srcId="{AE329DC1-2723-4C93-BF43-FB56E7BCF869}" destId="{04F4B39D-0D3B-4A86-BE73-E8A27FB81BC7}" srcOrd="2" destOrd="0" parTransId="{931FDEA4-30C9-4238-89F7-901063773FAF}" sibTransId="{FA9584FB-CE24-40D4-8D68-D284C45BA4BB}"/>
    <dgm:cxn modelId="{5D2AF05A-75A5-4F1C-906E-BBAF2762B1A0}" type="presOf" srcId="{04F4B39D-0D3B-4A86-BE73-E8A27FB81BC7}" destId="{E10E70FE-0D64-4028-B31C-B48170578609}" srcOrd="0" destOrd="0" presId="urn:microsoft.com/office/officeart/2005/8/layout/chevron1"/>
    <dgm:cxn modelId="{D412BBDC-B886-40DD-8AC3-A3D3008E11AD}" srcId="{AE329DC1-2723-4C93-BF43-FB56E7BCF869}" destId="{1E86EAFB-D644-4C18-8861-DA13DB265E2A}" srcOrd="1" destOrd="0" parTransId="{359B93DA-7372-48BE-9478-DE019851FAE5}" sibTransId="{45BFC3F3-F0C3-4E5F-92E6-B31B89115997}"/>
    <dgm:cxn modelId="{10BE1194-BA81-4797-8141-C1DE07078281}" type="presParOf" srcId="{3689F4B0-562A-4A26-AA17-76D4BFB4E252}" destId="{8938082D-0B13-4460-B056-04F9B5546BD9}" srcOrd="0" destOrd="0" presId="urn:microsoft.com/office/officeart/2005/8/layout/chevron1"/>
    <dgm:cxn modelId="{D3C05131-3C1C-4358-8ABC-5766395C8837}" type="presParOf" srcId="{3689F4B0-562A-4A26-AA17-76D4BFB4E252}" destId="{86B6F2EE-D9F4-44C0-AC60-2C9DDEBB03D0}" srcOrd="1" destOrd="0" presId="urn:microsoft.com/office/officeart/2005/8/layout/chevron1"/>
    <dgm:cxn modelId="{226EDC15-B2ED-499C-BDF0-0A28EF1D735C}" type="presParOf" srcId="{3689F4B0-562A-4A26-AA17-76D4BFB4E252}" destId="{732EBCC5-FF5C-4314-B2EE-35E897A94DC0}" srcOrd="2" destOrd="0" presId="urn:microsoft.com/office/officeart/2005/8/layout/chevron1"/>
    <dgm:cxn modelId="{D01CBF16-6640-40D1-A0CA-C8352DDEF71C}" type="presParOf" srcId="{3689F4B0-562A-4A26-AA17-76D4BFB4E252}" destId="{6A54F98D-BD60-4644-BA7C-FD7DAA3D1F30}" srcOrd="3" destOrd="0" presId="urn:microsoft.com/office/officeart/2005/8/layout/chevron1"/>
    <dgm:cxn modelId="{3F55E5E8-A3E0-4BD0-9081-66113CD8CAB7}" type="presParOf" srcId="{3689F4B0-562A-4A26-AA17-76D4BFB4E252}" destId="{E10E70FE-0D64-4028-B31C-B48170578609}" srcOrd="4" destOrd="0" presId="urn:microsoft.com/office/officeart/2005/8/layout/chevron1"/>
    <dgm:cxn modelId="{B63B7D82-0B93-4408-A511-7A972D8CA8C8}" type="presParOf" srcId="{3689F4B0-562A-4A26-AA17-76D4BFB4E252}" destId="{528D34DE-FFAF-4944-BA61-3BD04E8713AA}" srcOrd="5" destOrd="0" presId="urn:microsoft.com/office/officeart/2005/8/layout/chevron1"/>
    <dgm:cxn modelId="{A4C74433-8D81-4348-85FC-4A4E1BA2345D}" type="presParOf" srcId="{3689F4B0-562A-4A26-AA17-76D4BFB4E252}" destId="{05D5D4F2-1B58-4981-ADD8-4CC993273170}" srcOrd="6" destOrd="0" presId="urn:microsoft.com/office/officeart/2005/8/layout/chevron1"/>
    <dgm:cxn modelId="{F305B31C-B37C-42FF-A977-9C1CB8B1F7E6}" type="presParOf" srcId="{3689F4B0-562A-4A26-AA17-76D4BFB4E252}" destId="{EDCC8A65-3E1A-4D7D-8C2B-C6A8ADDE5829}" srcOrd="7" destOrd="0" presId="urn:microsoft.com/office/officeart/2005/8/layout/chevron1"/>
    <dgm:cxn modelId="{D4003C43-EBA4-4A2B-9DA6-FDDC06D4B175}" type="presParOf" srcId="{3689F4B0-562A-4A26-AA17-76D4BFB4E252}" destId="{F04CFC0B-F1F2-4EE9-A03F-FC03F345A958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329DC1-2723-4C93-BF43-FB56E7BCF869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6B7C9EE6-DE24-4ED4-AF09-4A0CC64B6C23}">
      <dgm:prSet custT="1"/>
      <dgm:spPr>
        <a:solidFill>
          <a:schemeClr val="accent3"/>
        </a:solidFill>
      </dgm:spPr>
      <dgm:t>
        <a:bodyPr/>
        <a:lstStyle/>
        <a:p>
          <a:pPr algn="ctr" rtl="0"/>
          <a:r>
            <a:rPr lang="ru-RU" sz="1200" b="1" dirty="0" smtClean="0">
              <a:solidFill>
                <a:schemeClr val="bg1"/>
              </a:solidFill>
            </a:rPr>
            <a:t>В сфере развития экономики и бизнеса</a:t>
          </a:r>
          <a:endParaRPr lang="ru-RU" sz="1200" dirty="0">
            <a:solidFill>
              <a:schemeClr val="bg1"/>
            </a:solidFill>
          </a:endParaRPr>
        </a:p>
      </dgm:t>
    </dgm:pt>
    <dgm:pt modelId="{31B21F45-0D23-4C8D-A7D3-9F07B08845D3}" type="parTrans" cxnId="{2428FD99-4467-46B1-B337-31BD9C1434B0}">
      <dgm:prSet/>
      <dgm:spPr/>
      <dgm:t>
        <a:bodyPr/>
        <a:lstStyle/>
        <a:p>
          <a:pPr algn="l"/>
          <a:endParaRPr lang="ru-RU"/>
        </a:p>
      </dgm:t>
    </dgm:pt>
    <dgm:pt modelId="{5EA03117-1908-422C-8848-CF039702E720}" type="sibTrans" cxnId="{2428FD99-4467-46B1-B337-31BD9C1434B0}">
      <dgm:prSet/>
      <dgm:spPr/>
      <dgm:t>
        <a:bodyPr/>
        <a:lstStyle/>
        <a:p>
          <a:pPr algn="l"/>
          <a:endParaRPr lang="ru-RU"/>
        </a:p>
      </dgm:t>
    </dgm:pt>
    <dgm:pt modelId="{1E86EAFB-D644-4C18-8861-DA13DB265E2A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chemeClr val="bg1"/>
              </a:solidFill>
            </a:rPr>
            <a:t>В сфере образования и молодежной политики</a:t>
          </a:r>
          <a:endParaRPr lang="ru-RU" sz="1200" dirty="0">
            <a:solidFill>
              <a:schemeClr val="bg1"/>
            </a:solidFill>
          </a:endParaRPr>
        </a:p>
      </dgm:t>
    </dgm:pt>
    <dgm:pt modelId="{359B93DA-7372-48BE-9478-DE019851FAE5}" type="parTrans" cxnId="{D412BBDC-B886-40DD-8AC3-A3D3008E11AD}">
      <dgm:prSet/>
      <dgm:spPr/>
      <dgm:t>
        <a:bodyPr/>
        <a:lstStyle/>
        <a:p>
          <a:pPr algn="l"/>
          <a:endParaRPr lang="ru-RU"/>
        </a:p>
      </dgm:t>
    </dgm:pt>
    <dgm:pt modelId="{45BFC3F3-F0C3-4E5F-92E6-B31B89115997}" type="sibTrans" cxnId="{D412BBDC-B886-40DD-8AC3-A3D3008E11AD}">
      <dgm:prSet/>
      <dgm:spPr/>
      <dgm:t>
        <a:bodyPr/>
        <a:lstStyle/>
        <a:p>
          <a:pPr algn="l"/>
          <a:endParaRPr lang="ru-RU"/>
        </a:p>
      </dgm:t>
    </dgm:pt>
    <dgm:pt modelId="{04F4B39D-0D3B-4A86-BE73-E8A27FB81BC7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 rtl="0"/>
          <a:r>
            <a:rPr lang="ru-RU" sz="1200" b="1" dirty="0" smtClean="0"/>
            <a:t>В сфере туризма</a:t>
          </a:r>
          <a:endParaRPr lang="ru-RU" sz="1200" dirty="0"/>
        </a:p>
      </dgm:t>
    </dgm:pt>
    <dgm:pt modelId="{931FDEA4-30C9-4238-89F7-901063773FAF}" type="parTrans" cxnId="{D31B9770-2205-4349-ACFC-E01B1FCAAE1E}">
      <dgm:prSet/>
      <dgm:spPr/>
      <dgm:t>
        <a:bodyPr/>
        <a:lstStyle/>
        <a:p>
          <a:pPr algn="l"/>
          <a:endParaRPr lang="ru-RU"/>
        </a:p>
      </dgm:t>
    </dgm:pt>
    <dgm:pt modelId="{FA9584FB-CE24-40D4-8D68-D284C45BA4BB}" type="sibTrans" cxnId="{D31B9770-2205-4349-ACFC-E01B1FCAAE1E}">
      <dgm:prSet/>
      <dgm:spPr/>
      <dgm:t>
        <a:bodyPr/>
        <a:lstStyle/>
        <a:p>
          <a:pPr algn="l"/>
          <a:endParaRPr lang="ru-RU"/>
        </a:p>
      </dgm:t>
    </dgm:pt>
    <dgm:pt modelId="{54D49609-7776-472E-83AA-B8E03B3399E8}">
      <dgm:prSet custT="1"/>
      <dgm:spPr/>
      <dgm:t>
        <a:bodyPr/>
        <a:lstStyle/>
        <a:p>
          <a:pPr algn="ctr" rtl="0"/>
          <a:r>
            <a:rPr lang="ru-RU" sz="1200" b="1" dirty="0" smtClean="0"/>
            <a:t>В сфере культуры</a:t>
          </a:r>
          <a:endParaRPr lang="ru-RU" sz="1200" dirty="0"/>
        </a:p>
      </dgm:t>
    </dgm:pt>
    <dgm:pt modelId="{3F7C9145-48DC-4225-8335-9735D9F86F10}" type="parTrans" cxnId="{20F15C4F-CE35-4F67-B170-05FA9566B8BB}">
      <dgm:prSet/>
      <dgm:spPr/>
      <dgm:t>
        <a:bodyPr/>
        <a:lstStyle/>
        <a:p>
          <a:pPr algn="l"/>
          <a:endParaRPr lang="ru-RU"/>
        </a:p>
      </dgm:t>
    </dgm:pt>
    <dgm:pt modelId="{BB51994C-89AD-4277-9803-1CA47F341751}" type="sibTrans" cxnId="{20F15C4F-CE35-4F67-B170-05FA9566B8BB}">
      <dgm:prSet/>
      <dgm:spPr/>
      <dgm:t>
        <a:bodyPr/>
        <a:lstStyle/>
        <a:p>
          <a:pPr algn="l"/>
          <a:endParaRPr lang="ru-RU"/>
        </a:p>
      </dgm:t>
    </dgm:pt>
    <dgm:pt modelId="{7123C71B-D331-41BD-911A-DFBF477162F5}">
      <dgm:prSet custT="1"/>
      <dgm:spPr/>
      <dgm:t>
        <a:bodyPr/>
        <a:lstStyle/>
        <a:p>
          <a:pPr algn="ctr" rtl="0"/>
          <a:r>
            <a:rPr lang="ru-RU" sz="1200" b="1" dirty="0" smtClean="0"/>
            <a:t>В сфере физической культуры и спорта   </a:t>
          </a:r>
          <a:endParaRPr lang="ru-RU" sz="1200" dirty="0"/>
        </a:p>
      </dgm:t>
    </dgm:pt>
    <dgm:pt modelId="{D3F0D3FC-9DE1-40AD-AE84-985310863895}" type="parTrans" cxnId="{34916885-36F2-4329-A12F-9E456893D82D}">
      <dgm:prSet/>
      <dgm:spPr/>
      <dgm:t>
        <a:bodyPr/>
        <a:lstStyle/>
        <a:p>
          <a:pPr algn="l"/>
          <a:endParaRPr lang="ru-RU"/>
        </a:p>
      </dgm:t>
    </dgm:pt>
    <dgm:pt modelId="{D8136EE0-6DB2-47A5-A750-2BDEEE31AD83}" type="sibTrans" cxnId="{34916885-36F2-4329-A12F-9E456893D82D}">
      <dgm:prSet/>
      <dgm:spPr/>
      <dgm:t>
        <a:bodyPr/>
        <a:lstStyle/>
        <a:p>
          <a:pPr algn="l"/>
          <a:endParaRPr lang="ru-RU"/>
        </a:p>
      </dgm:t>
    </dgm:pt>
    <dgm:pt modelId="{3689F4B0-562A-4A26-AA17-76D4BFB4E252}" type="pres">
      <dgm:prSet presAssocID="{AE329DC1-2723-4C93-BF43-FB56E7BCF8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38082D-0B13-4460-B056-04F9B5546BD9}" type="pres">
      <dgm:prSet presAssocID="{6B7C9EE6-DE24-4ED4-AF09-4A0CC64B6C23}" presName="parTxOnly" presStyleLbl="node1" presStyleIdx="0" presStyleCnt="5" custScaleY="1107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6F2EE-D9F4-44C0-AC60-2C9DDEBB03D0}" type="pres">
      <dgm:prSet presAssocID="{5EA03117-1908-422C-8848-CF039702E720}" presName="parTxOnlySpace" presStyleCnt="0"/>
      <dgm:spPr/>
    </dgm:pt>
    <dgm:pt modelId="{732EBCC5-FF5C-4314-B2EE-35E897A94DC0}" type="pres">
      <dgm:prSet presAssocID="{1E86EAFB-D644-4C18-8861-DA13DB265E2A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4F98D-BD60-4644-BA7C-FD7DAA3D1F30}" type="pres">
      <dgm:prSet presAssocID="{45BFC3F3-F0C3-4E5F-92E6-B31B89115997}" presName="parTxOnlySpace" presStyleCnt="0"/>
      <dgm:spPr/>
    </dgm:pt>
    <dgm:pt modelId="{E10E70FE-0D64-4028-B31C-B48170578609}" type="pres">
      <dgm:prSet presAssocID="{04F4B39D-0D3B-4A86-BE73-E8A27FB81BC7}" presName="parTxOnly" presStyleLbl="node1" presStyleIdx="2" presStyleCnt="5" custScaleY="1308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D34DE-FFAF-4944-BA61-3BD04E8713AA}" type="pres">
      <dgm:prSet presAssocID="{FA9584FB-CE24-40D4-8D68-D284C45BA4BB}" presName="parTxOnlySpace" presStyleCnt="0"/>
      <dgm:spPr/>
    </dgm:pt>
    <dgm:pt modelId="{05D5D4F2-1B58-4981-ADD8-4CC993273170}" type="pres">
      <dgm:prSet presAssocID="{54D49609-7776-472E-83AA-B8E03B3399E8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C8A65-3E1A-4D7D-8C2B-C6A8ADDE5829}" type="pres">
      <dgm:prSet presAssocID="{BB51994C-89AD-4277-9803-1CA47F341751}" presName="parTxOnlySpace" presStyleCnt="0"/>
      <dgm:spPr/>
    </dgm:pt>
    <dgm:pt modelId="{F04CFC0B-F1F2-4EE9-A03F-FC03F345A958}" type="pres">
      <dgm:prSet presAssocID="{7123C71B-D331-41BD-911A-DFBF477162F5}" presName="parTxOnly" presStyleLbl="node1" presStyleIdx="4" presStyleCnt="5" custLinFactNeighborX="23096" custLinFactNeighborY="46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916885-36F2-4329-A12F-9E456893D82D}" srcId="{AE329DC1-2723-4C93-BF43-FB56E7BCF869}" destId="{7123C71B-D331-41BD-911A-DFBF477162F5}" srcOrd="4" destOrd="0" parTransId="{D3F0D3FC-9DE1-40AD-AE84-985310863895}" sibTransId="{D8136EE0-6DB2-47A5-A750-2BDEEE31AD83}"/>
    <dgm:cxn modelId="{347835EB-753E-47A4-A6D3-B0553D2BB590}" type="presOf" srcId="{6B7C9EE6-DE24-4ED4-AF09-4A0CC64B6C23}" destId="{8938082D-0B13-4460-B056-04F9B5546BD9}" srcOrd="0" destOrd="0" presId="urn:microsoft.com/office/officeart/2005/8/layout/chevron1"/>
    <dgm:cxn modelId="{2D04DA92-632F-4D1D-B363-21106E156BEC}" type="presOf" srcId="{04F4B39D-0D3B-4A86-BE73-E8A27FB81BC7}" destId="{E10E70FE-0D64-4028-B31C-B48170578609}" srcOrd="0" destOrd="0" presId="urn:microsoft.com/office/officeart/2005/8/layout/chevron1"/>
    <dgm:cxn modelId="{20F15C4F-CE35-4F67-B170-05FA9566B8BB}" srcId="{AE329DC1-2723-4C93-BF43-FB56E7BCF869}" destId="{54D49609-7776-472E-83AA-B8E03B3399E8}" srcOrd="3" destOrd="0" parTransId="{3F7C9145-48DC-4225-8335-9735D9F86F10}" sibTransId="{BB51994C-89AD-4277-9803-1CA47F341751}"/>
    <dgm:cxn modelId="{5C123CAE-CEB1-4F5C-8E0C-7B1C805C7745}" type="presOf" srcId="{1E86EAFB-D644-4C18-8861-DA13DB265E2A}" destId="{732EBCC5-FF5C-4314-B2EE-35E897A94DC0}" srcOrd="0" destOrd="0" presId="urn:microsoft.com/office/officeart/2005/8/layout/chevron1"/>
    <dgm:cxn modelId="{C64E5DEF-73AF-4733-B0C9-5FC83AAE2BAE}" type="presOf" srcId="{AE329DC1-2723-4C93-BF43-FB56E7BCF869}" destId="{3689F4B0-562A-4A26-AA17-76D4BFB4E252}" srcOrd="0" destOrd="0" presId="urn:microsoft.com/office/officeart/2005/8/layout/chevron1"/>
    <dgm:cxn modelId="{2428FD99-4467-46B1-B337-31BD9C1434B0}" srcId="{AE329DC1-2723-4C93-BF43-FB56E7BCF869}" destId="{6B7C9EE6-DE24-4ED4-AF09-4A0CC64B6C23}" srcOrd="0" destOrd="0" parTransId="{31B21F45-0D23-4C8D-A7D3-9F07B08845D3}" sibTransId="{5EA03117-1908-422C-8848-CF039702E720}"/>
    <dgm:cxn modelId="{775FBA7E-6906-42B2-96F7-80D455F272E2}" type="presOf" srcId="{7123C71B-D331-41BD-911A-DFBF477162F5}" destId="{F04CFC0B-F1F2-4EE9-A03F-FC03F345A958}" srcOrd="0" destOrd="0" presId="urn:microsoft.com/office/officeart/2005/8/layout/chevron1"/>
    <dgm:cxn modelId="{CFBE6E5D-11E2-4678-A944-A902F1931C11}" type="presOf" srcId="{54D49609-7776-472E-83AA-B8E03B3399E8}" destId="{05D5D4F2-1B58-4981-ADD8-4CC993273170}" srcOrd="0" destOrd="0" presId="urn:microsoft.com/office/officeart/2005/8/layout/chevron1"/>
    <dgm:cxn modelId="{D31B9770-2205-4349-ACFC-E01B1FCAAE1E}" srcId="{AE329DC1-2723-4C93-BF43-FB56E7BCF869}" destId="{04F4B39D-0D3B-4A86-BE73-E8A27FB81BC7}" srcOrd="2" destOrd="0" parTransId="{931FDEA4-30C9-4238-89F7-901063773FAF}" sibTransId="{FA9584FB-CE24-40D4-8D68-D284C45BA4BB}"/>
    <dgm:cxn modelId="{D412BBDC-B886-40DD-8AC3-A3D3008E11AD}" srcId="{AE329DC1-2723-4C93-BF43-FB56E7BCF869}" destId="{1E86EAFB-D644-4C18-8861-DA13DB265E2A}" srcOrd="1" destOrd="0" parTransId="{359B93DA-7372-48BE-9478-DE019851FAE5}" sibTransId="{45BFC3F3-F0C3-4E5F-92E6-B31B89115997}"/>
    <dgm:cxn modelId="{A88F9D9B-CB4A-47AB-BB22-80F4424C3C9D}" type="presParOf" srcId="{3689F4B0-562A-4A26-AA17-76D4BFB4E252}" destId="{8938082D-0B13-4460-B056-04F9B5546BD9}" srcOrd="0" destOrd="0" presId="urn:microsoft.com/office/officeart/2005/8/layout/chevron1"/>
    <dgm:cxn modelId="{E1667981-68AD-4FF7-B0DA-8C61B998E633}" type="presParOf" srcId="{3689F4B0-562A-4A26-AA17-76D4BFB4E252}" destId="{86B6F2EE-D9F4-44C0-AC60-2C9DDEBB03D0}" srcOrd="1" destOrd="0" presId="urn:microsoft.com/office/officeart/2005/8/layout/chevron1"/>
    <dgm:cxn modelId="{25E5C595-F62C-4B8E-A9F6-CDEA6D5ECDE8}" type="presParOf" srcId="{3689F4B0-562A-4A26-AA17-76D4BFB4E252}" destId="{732EBCC5-FF5C-4314-B2EE-35E897A94DC0}" srcOrd="2" destOrd="0" presId="urn:microsoft.com/office/officeart/2005/8/layout/chevron1"/>
    <dgm:cxn modelId="{92113B29-51CA-47F0-B600-17ECDFBA3244}" type="presParOf" srcId="{3689F4B0-562A-4A26-AA17-76D4BFB4E252}" destId="{6A54F98D-BD60-4644-BA7C-FD7DAA3D1F30}" srcOrd="3" destOrd="0" presId="urn:microsoft.com/office/officeart/2005/8/layout/chevron1"/>
    <dgm:cxn modelId="{8C9AD090-728A-425D-BDEA-47228C28F01B}" type="presParOf" srcId="{3689F4B0-562A-4A26-AA17-76D4BFB4E252}" destId="{E10E70FE-0D64-4028-B31C-B48170578609}" srcOrd="4" destOrd="0" presId="urn:microsoft.com/office/officeart/2005/8/layout/chevron1"/>
    <dgm:cxn modelId="{37615E1F-A7D8-4319-A762-5237A1199296}" type="presParOf" srcId="{3689F4B0-562A-4A26-AA17-76D4BFB4E252}" destId="{528D34DE-FFAF-4944-BA61-3BD04E8713AA}" srcOrd="5" destOrd="0" presId="urn:microsoft.com/office/officeart/2005/8/layout/chevron1"/>
    <dgm:cxn modelId="{BB0286C1-21BC-410A-8B10-5B7C8B55D438}" type="presParOf" srcId="{3689F4B0-562A-4A26-AA17-76D4BFB4E252}" destId="{05D5D4F2-1B58-4981-ADD8-4CC993273170}" srcOrd="6" destOrd="0" presId="urn:microsoft.com/office/officeart/2005/8/layout/chevron1"/>
    <dgm:cxn modelId="{CE5EF7A1-237A-4437-AA20-040D8EED25C1}" type="presParOf" srcId="{3689F4B0-562A-4A26-AA17-76D4BFB4E252}" destId="{EDCC8A65-3E1A-4D7D-8C2B-C6A8ADDE5829}" srcOrd="7" destOrd="0" presId="urn:microsoft.com/office/officeart/2005/8/layout/chevron1"/>
    <dgm:cxn modelId="{34760BF0-7124-4BE0-A226-DA8ADB05D454}" type="presParOf" srcId="{3689F4B0-562A-4A26-AA17-76D4BFB4E252}" destId="{F04CFC0B-F1F2-4EE9-A03F-FC03F345A958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329DC1-2723-4C93-BF43-FB56E7BCF869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6B7C9EE6-DE24-4ED4-AF09-4A0CC64B6C23}">
      <dgm:prSet custT="1"/>
      <dgm:spPr>
        <a:solidFill>
          <a:schemeClr val="accent3"/>
        </a:solidFill>
      </dgm:spPr>
      <dgm:t>
        <a:bodyPr/>
        <a:lstStyle/>
        <a:p>
          <a:pPr algn="ctr" rtl="0"/>
          <a:r>
            <a:rPr lang="ru-RU" sz="1200" b="1" dirty="0" smtClean="0">
              <a:solidFill>
                <a:schemeClr val="bg1"/>
              </a:solidFill>
            </a:rPr>
            <a:t>В сфере развития экономики и бизнеса</a:t>
          </a:r>
          <a:endParaRPr lang="ru-RU" sz="1200" dirty="0">
            <a:solidFill>
              <a:schemeClr val="bg1"/>
            </a:solidFill>
          </a:endParaRPr>
        </a:p>
      </dgm:t>
    </dgm:pt>
    <dgm:pt modelId="{31B21F45-0D23-4C8D-A7D3-9F07B08845D3}" type="parTrans" cxnId="{2428FD99-4467-46B1-B337-31BD9C1434B0}">
      <dgm:prSet/>
      <dgm:spPr/>
      <dgm:t>
        <a:bodyPr/>
        <a:lstStyle/>
        <a:p>
          <a:pPr algn="l"/>
          <a:endParaRPr lang="ru-RU"/>
        </a:p>
      </dgm:t>
    </dgm:pt>
    <dgm:pt modelId="{5EA03117-1908-422C-8848-CF039702E720}" type="sibTrans" cxnId="{2428FD99-4467-46B1-B337-31BD9C1434B0}">
      <dgm:prSet/>
      <dgm:spPr/>
      <dgm:t>
        <a:bodyPr/>
        <a:lstStyle/>
        <a:p>
          <a:pPr algn="l"/>
          <a:endParaRPr lang="ru-RU"/>
        </a:p>
      </dgm:t>
    </dgm:pt>
    <dgm:pt modelId="{1E86EAFB-D644-4C18-8861-DA13DB265E2A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chemeClr val="bg1"/>
              </a:solidFill>
            </a:rPr>
            <a:t>В сфере образования и молодежной политики</a:t>
          </a:r>
          <a:endParaRPr lang="ru-RU" sz="1200" dirty="0">
            <a:solidFill>
              <a:schemeClr val="bg1"/>
            </a:solidFill>
          </a:endParaRPr>
        </a:p>
      </dgm:t>
    </dgm:pt>
    <dgm:pt modelId="{359B93DA-7372-48BE-9478-DE019851FAE5}" type="parTrans" cxnId="{D412BBDC-B886-40DD-8AC3-A3D3008E11AD}">
      <dgm:prSet/>
      <dgm:spPr/>
      <dgm:t>
        <a:bodyPr/>
        <a:lstStyle/>
        <a:p>
          <a:pPr algn="l"/>
          <a:endParaRPr lang="ru-RU"/>
        </a:p>
      </dgm:t>
    </dgm:pt>
    <dgm:pt modelId="{45BFC3F3-F0C3-4E5F-92E6-B31B89115997}" type="sibTrans" cxnId="{D412BBDC-B886-40DD-8AC3-A3D3008E11AD}">
      <dgm:prSet/>
      <dgm:spPr/>
      <dgm:t>
        <a:bodyPr/>
        <a:lstStyle/>
        <a:p>
          <a:pPr algn="l"/>
          <a:endParaRPr lang="ru-RU"/>
        </a:p>
      </dgm:t>
    </dgm:pt>
    <dgm:pt modelId="{04F4B39D-0D3B-4A86-BE73-E8A27FB81BC7}">
      <dgm:prSet custT="1"/>
      <dgm:spPr/>
      <dgm:t>
        <a:bodyPr/>
        <a:lstStyle/>
        <a:p>
          <a:pPr algn="ctr" rtl="0"/>
          <a:r>
            <a:rPr lang="ru-RU" sz="1200" b="1" dirty="0" smtClean="0"/>
            <a:t>В сфере туризма</a:t>
          </a:r>
          <a:endParaRPr lang="ru-RU" sz="1200" dirty="0"/>
        </a:p>
      </dgm:t>
    </dgm:pt>
    <dgm:pt modelId="{931FDEA4-30C9-4238-89F7-901063773FAF}" type="parTrans" cxnId="{D31B9770-2205-4349-ACFC-E01B1FCAAE1E}">
      <dgm:prSet/>
      <dgm:spPr/>
      <dgm:t>
        <a:bodyPr/>
        <a:lstStyle/>
        <a:p>
          <a:pPr algn="l"/>
          <a:endParaRPr lang="ru-RU"/>
        </a:p>
      </dgm:t>
    </dgm:pt>
    <dgm:pt modelId="{FA9584FB-CE24-40D4-8D68-D284C45BA4BB}" type="sibTrans" cxnId="{D31B9770-2205-4349-ACFC-E01B1FCAAE1E}">
      <dgm:prSet/>
      <dgm:spPr/>
      <dgm:t>
        <a:bodyPr/>
        <a:lstStyle/>
        <a:p>
          <a:pPr algn="l"/>
          <a:endParaRPr lang="ru-RU"/>
        </a:p>
      </dgm:t>
    </dgm:pt>
    <dgm:pt modelId="{54D49609-7776-472E-83AA-B8E03B3399E8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 rtl="0"/>
          <a:r>
            <a:rPr lang="ru-RU" sz="1200" b="1" dirty="0" smtClean="0"/>
            <a:t>В сфере культуры</a:t>
          </a:r>
          <a:endParaRPr lang="ru-RU" sz="1200" dirty="0"/>
        </a:p>
      </dgm:t>
    </dgm:pt>
    <dgm:pt modelId="{3F7C9145-48DC-4225-8335-9735D9F86F10}" type="parTrans" cxnId="{20F15C4F-CE35-4F67-B170-05FA9566B8BB}">
      <dgm:prSet/>
      <dgm:spPr/>
      <dgm:t>
        <a:bodyPr/>
        <a:lstStyle/>
        <a:p>
          <a:pPr algn="l"/>
          <a:endParaRPr lang="ru-RU"/>
        </a:p>
      </dgm:t>
    </dgm:pt>
    <dgm:pt modelId="{BB51994C-89AD-4277-9803-1CA47F341751}" type="sibTrans" cxnId="{20F15C4F-CE35-4F67-B170-05FA9566B8BB}">
      <dgm:prSet/>
      <dgm:spPr/>
      <dgm:t>
        <a:bodyPr/>
        <a:lstStyle/>
        <a:p>
          <a:pPr algn="l"/>
          <a:endParaRPr lang="ru-RU"/>
        </a:p>
      </dgm:t>
    </dgm:pt>
    <dgm:pt modelId="{7123C71B-D331-41BD-911A-DFBF477162F5}">
      <dgm:prSet custT="1"/>
      <dgm:spPr/>
      <dgm:t>
        <a:bodyPr/>
        <a:lstStyle/>
        <a:p>
          <a:pPr algn="ctr" rtl="0"/>
          <a:r>
            <a:rPr lang="ru-RU" sz="1200" b="1" dirty="0" smtClean="0"/>
            <a:t>В сфере физической культуры и спорта    </a:t>
          </a:r>
          <a:endParaRPr lang="ru-RU" sz="1200" dirty="0"/>
        </a:p>
      </dgm:t>
    </dgm:pt>
    <dgm:pt modelId="{D3F0D3FC-9DE1-40AD-AE84-985310863895}" type="parTrans" cxnId="{34916885-36F2-4329-A12F-9E456893D82D}">
      <dgm:prSet/>
      <dgm:spPr/>
      <dgm:t>
        <a:bodyPr/>
        <a:lstStyle/>
        <a:p>
          <a:pPr algn="l"/>
          <a:endParaRPr lang="ru-RU"/>
        </a:p>
      </dgm:t>
    </dgm:pt>
    <dgm:pt modelId="{D8136EE0-6DB2-47A5-A750-2BDEEE31AD83}" type="sibTrans" cxnId="{34916885-36F2-4329-A12F-9E456893D82D}">
      <dgm:prSet/>
      <dgm:spPr/>
      <dgm:t>
        <a:bodyPr/>
        <a:lstStyle/>
        <a:p>
          <a:pPr algn="l"/>
          <a:endParaRPr lang="ru-RU"/>
        </a:p>
      </dgm:t>
    </dgm:pt>
    <dgm:pt modelId="{3689F4B0-562A-4A26-AA17-76D4BFB4E252}" type="pres">
      <dgm:prSet presAssocID="{AE329DC1-2723-4C93-BF43-FB56E7BCF8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38082D-0B13-4460-B056-04F9B5546BD9}" type="pres">
      <dgm:prSet presAssocID="{6B7C9EE6-DE24-4ED4-AF09-4A0CC64B6C23}" presName="parTxOnly" presStyleLbl="node1" presStyleIdx="0" presStyleCnt="5" custScaleY="1107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6F2EE-D9F4-44C0-AC60-2C9DDEBB03D0}" type="pres">
      <dgm:prSet presAssocID="{5EA03117-1908-422C-8848-CF039702E720}" presName="parTxOnlySpace" presStyleCnt="0"/>
      <dgm:spPr/>
    </dgm:pt>
    <dgm:pt modelId="{732EBCC5-FF5C-4314-B2EE-35E897A94DC0}" type="pres">
      <dgm:prSet presAssocID="{1E86EAFB-D644-4C18-8861-DA13DB265E2A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4F98D-BD60-4644-BA7C-FD7DAA3D1F30}" type="pres">
      <dgm:prSet presAssocID="{45BFC3F3-F0C3-4E5F-92E6-B31B89115997}" presName="parTxOnlySpace" presStyleCnt="0"/>
      <dgm:spPr/>
    </dgm:pt>
    <dgm:pt modelId="{E10E70FE-0D64-4028-B31C-B48170578609}" type="pres">
      <dgm:prSet presAssocID="{04F4B39D-0D3B-4A86-BE73-E8A27FB81BC7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D34DE-FFAF-4944-BA61-3BD04E8713AA}" type="pres">
      <dgm:prSet presAssocID="{FA9584FB-CE24-40D4-8D68-D284C45BA4BB}" presName="parTxOnlySpace" presStyleCnt="0"/>
      <dgm:spPr/>
    </dgm:pt>
    <dgm:pt modelId="{05D5D4F2-1B58-4981-ADD8-4CC993273170}" type="pres">
      <dgm:prSet presAssocID="{54D49609-7776-472E-83AA-B8E03B3399E8}" presName="parTxOnly" presStyleLbl="node1" presStyleIdx="3" presStyleCnt="5" custScaleY="1308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C8A65-3E1A-4D7D-8C2B-C6A8ADDE5829}" type="pres">
      <dgm:prSet presAssocID="{BB51994C-89AD-4277-9803-1CA47F341751}" presName="parTxOnlySpace" presStyleCnt="0"/>
      <dgm:spPr/>
    </dgm:pt>
    <dgm:pt modelId="{F04CFC0B-F1F2-4EE9-A03F-FC03F345A958}" type="pres">
      <dgm:prSet presAssocID="{7123C71B-D331-41BD-911A-DFBF477162F5}" presName="parTxOnly" presStyleLbl="node1" presStyleIdx="4" presStyleCnt="5" custLinFactNeighborX="23096" custLinFactNeighborY="46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916885-36F2-4329-A12F-9E456893D82D}" srcId="{AE329DC1-2723-4C93-BF43-FB56E7BCF869}" destId="{7123C71B-D331-41BD-911A-DFBF477162F5}" srcOrd="4" destOrd="0" parTransId="{D3F0D3FC-9DE1-40AD-AE84-985310863895}" sibTransId="{D8136EE0-6DB2-47A5-A750-2BDEEE31AD83}"/>
    <dgm:cxn modelId="{921713D5-A5A4-4B5E-976D-5195DDE2AA35}" type="presOf" srcId="{04F4B39D-0D3B-4A86-BE73-E8A27FB81BC7}" destId="{E10E70FE-0D64-4028-B31C-B48170578609}" srcOrd="0" destOrd="0" presId="urn:microsoft.com/office/officeart/2005/8/layout/chevron1"/>
    <dgm:cxn modelId="{D4DEBCA0-C0D1-4033-B39D-614D774289D7}" type="presOf" srcId="{7123C71B-D331-41BD-911A-DFBF477162F5}" destId="{F04CFC0B-F1F2-4EE9-A03F-FC03F345A958}" srcOrd="0" destOrd="0" presId="urn:microsoft.com/office/officeart/2005/8/layout/chevron1"/>
    <dgm:cxn modelId="{1F4C2FB7-AA8D-46CA-B594-008618363F46}" type="presOf" srcId="{54D49609-7776-472E-83AA-B8E03B3399E8}" destId="{05D5D4F2-1B58-4981-ADD8-4CC993273170}" srcOrd="0" destOrd="0" presId="urn:microsoft.com/office/officeart/2005/8/layout/chevron1"/>
    <dgm:cxn modelId="{A24F8E55-874A-40C6-8D83-0D007D317CF2}" type="presOf" srcId="{1E86EAFB-D644-4C18-8861-DA13DB265E2A}" destId="{732EBCC5-FF5C-4314-B2EE-35E897A94DC0}" srcOrd="0" destOrd="0" presId="urn:microsoft.com/office/officeart/2005/8/layout/chevron1"/>
    <dgm:cxn modelId="{20F15C4F-CE35-4F67-B170-05FA9566B8BB}" srcId="{AE329DC1-2723-4C93-BF43-FB56E7BCF869}" destId="{54D49609-7776-472E-83AA-B8E03B3399E8}" srcOrd="3" destOrd="0" parTransId="{3F7C9145-48DC-4225-8335-9735D9F86F10}" sibTransId="{BB51994C-89AD-4277-9803-1CA47F341751}"/>
    <dgm:cxn modelId="{2428FD99-4467-46B1-B337-31BD9C1434B0}" srcId="{AE329DC1-2723-4C93-BF43-FB56E7BCF869}" destId="{6B7C9EE6-DE24-4ED4-AF09-4A0CC64B6C23}" srcOrd="0" destOrd="0" parTransId="{31B21F45-0D23-4C8D-A7D3-9F07B08845D3}" sibTransId="{5EA03117-1908-422C-8848-CF039702E720}"/>
    <dgm:cxn modelId="{4319F2DC-0F03-487D-B8E2-63AC190EA7D6}" type="presOf" srcId="{6B7C9EE6-DE24-4ED4-AF09-4A0CC64B6C23}" destId="{8938082D-0B13-4460-B056-04F9B5546BD9}" srcOrd="0" destOrd="0" presId="urn:microsoft.com/office/officeart/2005/8/layout/chevron1"/>
    <dgm:cxn modelId="{CD2602E1-D618-4CDD-8DD8-37154230CC34}" type="presOf" srcId="{AE329DC1-2723-4C93-BF43-FB56E7BCF869}" destId="{3689F4B0-562A-4A26-AA17-76D4BFB4E252}" srcOrd="0" destOrd="0" presId="urn:microsoft.com/office/officeart/2005/8/layout/chevron1"/>
    <dgm:cxn modelId="{D31B9770-2205-4349-ACFC-E01B1FCAAE1E}" srcId="{AE329DC1-2723-4C93-BF43-FB56E7BCF869}" destId="{04F4B39D-0D3B-4A86-BE73-E8A27FB81BC7}" srcOrd="2" destOrd="0" parTransId="{931FDEA4-30C9-4238-89F7-901063773FAF}" sibTransId="{FA9584FB-CE24-40D4-8D68-D284C45BA4BB}"/>
    <dgm:cxn modelId="{D412BBDC-B886-40DD-8AC3-A3D3008E11AD}" srcId="{AE329DC1-2723-4C93-BF43-FB56E7BCF869}" destId="{1E86EAFB-D644-4C18-8861-DA13DB265E2A}" srcOrd="1" destOrd="0" parTransId="{359B93DA-7372-48BE-9478-DE019851FAE5}" sibTransId="{45BFC3F3-F0C3-4E5F-92E6-B31B89115997}"/>
    <dgm:cxn modelId="{FFBBC4CD-4117-4349-A3E8-7C5000705EE4}" type="presParOf" srcId="{3689F4B0-562A-4A26-AA17-76D4BFB4E252}" destId="{8938082D-0B13-4460-B056-04F9B5546BD9}" srcOrd="0" destOrd="0" presId="urn:microsoft.com/office/officeart/2005/8/layout/chevron1"/>
    <dgm:cxn modelId="{8FA90D81-5E0C-45D8-9D0A-DB432FE35391}" type="presParOf" srcId="{3689F4B0-562A-4A26-AA17-76D4BFB4E252}" destId="{86B6F2EE-D9F4-44C0-AC60-2C9DDEBB03D0}" srcOrd="1" destOrd="0" presId="urn:microsoft.com/office/officeart/2005/8/layout/chevron1"/>
    <dgm:cxn modelId="{192B8AAC-F086-4A66-886D-907E6F9BFD08}" type="presParOf" srcId="{3689F4B0-562A-4A26-AA17-76D4BFB4E252}" destId="{732EBCC5-FF5C-4314-B2EE-35E897A94DC0}" srcOrd="2" destOrd="0" presId="urn:microsoft.com/office/officeart/2005/8/layout/chevron1"/>
    <dgm:cxn modelId="{FBC0ED1A-6B2F-454C-B3B6-6B24CAE097A3}" type="presParOf" srcId="{3689F4B0-562A-4A26-AA17-76D4BFB4E252}" destId="{6A54F98D-BD60-4644-BA7C-FD7DAA3D1F30}" srcOrd="3" destOrd="0" presId="urn:microsoft.com/office/officeart/2005/8/layout/chevron1"/>
    <dgm:cxn modelId="{3CA51A08-7799-4E83-AD12-84C0D7B6EB60}" type="presParOf" srcId="{3689F4B0-562A-4A26-AA17-76D4BFB4E252}" destId="{E10E70FE-0D64-4028-B31C-B48170578609}" srcOrd="4" destOrd="0" presId="urn:microsoft.com/office/officeart/2005/8/layout/chevron1"/>
    <dgm:cxn modelId="{AAE3C039-1022-4187-ACEF-E835EAB867B3}" type="presParOf" srcId="{3689F4B0-562A-4A26-AA17-76D4BFB4E252}" destId="{528D34DE-FFAF-4944-BA61-3BD04E8713AA}" srcOrd="5" destOrd="0" presId="urn:microsoft.com/office/officeart/2005/8/layout/chevron1"/>
    <dgm:cxn modelId="{F40BD413-994F-427E-B550-2897C084C2BB}" type="presParOf" srcId="{3689F4B0-562A-4A26-AA17-76D4BFB4E252}" destId="{05D5D4F2-1B58-4981-ADD8-4CC993273170}" srcOrd="6" destOrd="0" presId="urn:microsoft.com/office/officeart/2005/8/layout/chevron1"/>
    <dgm:cxn modelId="{CB1ECBC7-B08F-4B01-A656-D4B99A027AFD}" type="presParOf" srcId="{3689F4B0-562A-4A26-AA17-76D4BFB4E252}" destId="{EDCC8A65-3E1A-4D7D-8C2B-C6A8ADDE5829}" srcOrd="7" destOrd="0" presId="urn:microsoft.com/office/officeart/2005/8/layout/chevron1"/>
    <dgm:cxn modelId="{06EC1491-F66B-46BA-AB9F-E605E1B60559}" type="presParOf" srcId="{3689F4B0-562A-4A26-AA17-76D4BFB4E252}" destId="{F04CFC0B-F1F2-4EE9-A03F-FC03F345A958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329DC1-2723-4C93-BF43-FB56E7BCF869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6B7C9EE6-DE24-4ED4-AF09-4A0CC64B6C23}">
      <dgm:prSet custT="1"/>
      <dgm:spPr>
        <a:solidFill>
          <a:schemeClr val="accent3"/>
        </a:solidFill>
      </dgm:spPr>
      <dgm:t>
        <a:bodyPr/>
        <a:lstStyle/>
        <a:p>
          <a:pPr algn="ctr" rtl="0"/>
          <a:r>
            <a:rPr lang="ru-RU" sz="1200" b="1" dirty="0" smtClean="0">
              <a:solidFill>
                <a:schemeClr val="bg1"/>
              </a:solidFill>
            </a:rPr>
            <a:t>В сфере развития экономики и бизнеса</a:t>
          </a:r>
          <a:endParaRPr lang="ru-RU" sz="1200" dirty="0">
            <a:solidFill>
              <a:schemeClr val="bg1"/>
            </a:solidFill>
          </a:endParaRPr>
        </a:p>
      </dgm:t>
    </dgm:pt>
    <dgm:pt modelId="{31B21F45-0D23-4C8D-A7D3-9F07B08845D3}" type="parTrans" cxnId="{2428FD99-4467-46B1-B337-31BD9C1434B0}">
      <dgm:prSet/>
      <dgm:spPr/>
      <dgm:t>
        <a:bodyPr/>
        <a:lstStyle/>
        <a:p>
          <a:pPr algn="l"/>
          <a:endParaRPr lang="ru-RU"/>
        </a:p>
      </dgm:t>
    </dgm:pt>
    <dgm:pt modelId="{5EA03117-1908-422C-8848-CF039702E720}" type="sibTrans" cxnId="{2428FD99-4467-46B1-B337-31BD9C1434B0}">
      <dgm:prSet/>
      <dgm:spPr/>
      <dgm:t>
        <a:bodyPr/>
        <a:lstStyle/>
        <a:p>
          <a:pPr algn="l"/>
          <a:endParaRPr lang="ru-RU"/>
        </a:p>
      </dgm:t>
    </dgm:pt>
    <dgm:pt modelId="{1E86EAFB-D644-4C18-8861-DA13DB265E2A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chemeClr val="bg1"/>
              </a:solidFill>
            </a:rPr>
            <a:t>В сфере образования и молодежной политики</a:t>
          </a:r>
          <a:endParaRPr lang="ru-RU" sz="1200" dirty="0">
            <a:solidFill>
              <a:schemeClr val="bg1"/>
            </a:solidFill>
          </a:endParaRPr>
        </a:p>
      </dgm:t>
    </dgm:pt>
    <dgm:pt modelId="{359B93DA-7372-48BE-9478-DE019851FAE5}" type="parTrans" cxnId="{D412BBDC-B886-40DD-8AC3-A3D3008E11AD}">
      <dgm:prSet/>
      <dgm:spPr/>
      <dgm:t>
        <a:bodyPr/>
        <a:lstStyle/>
        <a:p>
          <a:pPr algn="l"/>
          <a:endParaRPr lang="ru-RU"/>
        </a:p>
      </dgm:t>
    </dgm:pt>
    <dgm:pt modelId="{45BFC3F3-F0C3-4E5F-92E6-B31B89115997}" type="sibTrans" cxnId="{D412BBDC-B886-40DD-8AC3-A3D3008E11AD}">
      <dgm:prSet/>
      <dgm:spPr/>
      <dgm:t>
        <a:bodyPr/>
        <a:lstStyle/>
        <a:p>
          <a:pPr algn="l"/>
          <a:endParaRPr lang="ru-RU"/>
        </a:p>
      </dgm:t>
    </dgm:pt>
    <dgm:pt modelId="{04F4B39D-0D3B-4A86-BE73-E8A27FB81BC7}">
      <dgm:prSet custT="1"/>
      <dgm:spPr/>
      <dgm:t>
        <a:bodyPr/>
        <a:lstStyle/>
        <a:p>
          <a:pPr algn="ctr" rtl="0"/>
          <a:r>
            <a:rPr lang="ru-RU" sz="1200" b="1" dirty="0" smtClean="0"/>
            <a:t>В сфере туризма</a:t>
          </a:r>
          <a:endParaRPr lang="ru-RU" sz="1200" dirty="0"/>
        </a:p>
      </dgm:t>
    </dgm:pt>
    <dgm:pt modelId="{931FDEA4-30C9-4238-89F7-901063773FAF}" type="parTrans" cxnId="{D31B9770-2205-4349-ACFC-E01B1FCAAE1E}">
      <dgm:prSet/>
      <dgm:spPr/>
      <dgm:t>
        <a:bodyPr/>
        <a:lstStyle/>
        <a:p>
          <a:pPr algn="l"/>
          <a:endParaRPr lang="ru-RU"/>
        </a:p>
      </dgm:t>
    </dgm:pt>
    <dgm:pt modelId="{FA9584FB-CE24-40D4-8D68-D284C45BA4BB}" type="sibTrans" cxnId="{D31B9770-2205-4349-ACFC-E01B1FCAAE1E}">
      <dgm:prSet/>
      <dgm:spPr/>
      <dgm:t>
        <a:bodyPr/>
        <a:lstStyle/>
        <a:p>
          <a:pPr algn="l"/>
          <a:endParaRPr lang="ru-RU"/>
        </a:p>
      </dgm:t>
    </dgm:pt>
    <dgm:pt modelId="{54D49609-7776-472E-83AA-B8E03B3399E8}">
      <dgm:prSet custT="1"/>
      <dgm:spPr/>
      <dgm:t>
        <a:bodyPr/>
        <a:lstStyle/>
        <a:p>
          <a:pPr algn="ctr" rtl="0"/>
          <a:r>
            <a:rPr lang="ru-RU" sz="1200" b="1" dirty="0" smtClean="0"/>
            <a:t>В сфере культуры</a:t>
          </a:r>
          <a:endParaRPr lang="ru-RU" sz="1200" dirty="0"/>
        </a:p>
      </dgm:t>
    </dgm:pt>
    <dgm:pt modelId="{3F7C9145-48DC-4225-8335-9735D9F86F10}" type="parTrans" cxnId="{20F15C4F-CE35-4F67-B170-05FA9566B8BB}">
      <dgm:prSet/>
      <dgm:spPr/>
      <dgm:t>
        <a:bodyPr/>
        <a:lstStyle/>
        <a:p>
          <a:pPr algn="l"/>
          <a:endParaRPr lang="ru-RU"/>
        </a:p>
      </dgm:t>
    </dgm:pt>
    <dgm:pt modelId="{BB51994C-89AD-4277-9803-1CA47F341751}" type="sibTrans" cxnId="{20F15C4F-CE35-4F67-B170-05FA9566B8BB}">
      <dgm:prSet/>
      <dgm:spPr/>
      <dgm:t>
        <a:bodyPr/>
        <a:lstStyle/>
        <a:p>
          <a:pPr algn="l"/>
          <a:endParaRPr lang="ru-RU"/>
        </a:p>
      </dgm:t>
    </dgm:pt>
    <dgm:pt modelId="{7123C71B-D331-41BD-911A-DFBF477162F5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 rtl="0"/>
          <a:r>
            <a:rPr lang="ru-RU" sz="1200" b="1" dirty="0" smtClean="0"/>
            <a:t>В</a:t>
          </a:r>
          <a:r>
            <a:rPr lang="ru-RU" b="1" dirty="0" smtClean="0"/>
            <a:t> </a:t>
          </a:r>
          <a:r>
            <a:rPr lang="ru-RU" sz="1200" b="1" dirty="0" smtClean="0"/>
            <a:t>сфере физической культуры и спорта  </a:t>
          </a:r>
          <a:endParaRPr lang="ru-RU" sz="1200" dirty="0"/>
        </a:p>
      </dgm:t>
    </dgm:pt>
    <dgm:pt modelId="{D3F0D3FC-9DE1-40AD-AE84-985310863895}" type="parTrans" cxnId="{34916885-36F2-4329-A12F-9E456893D82D}">
      <dgm:prSet/>
      <dgm:spPr/>
      <dgm:t>
        <a:bodyPr/>
        <a:lstStyle/>
        <a:p>
          <a:pPr algn="l"/>
          <a:endParaRPr lang="ru-RU"/>
        </a:p>
      </dgm:t>
    </dgm:pt>
    <dgm:pt modelId="{D8136EE0-6DB2-47A5-A750-2BDEEE31AD83}" type="sibTrans" cxnId="{34916885-36F2-4329-A12F-9E456893D82D}">
      <dgm:prSet/>
      <dgm:spPr/>
      <dgm:t>
        <a:bodyPr/>
        <a:lstStyle/>
        <a:p>
          <a:pPr algn="l"/>
          <a:endParaRPr lang="ru-RU"/>
        </a:p>
      </dgm:t>
    </dgm:pt>
    <dgm:pt modelId="{3689F4B0-562A-4A26-AA17-76D4BFB4E252}" type="pres">
      <dgm:prSet presAssocID="{AE329DC1-2723-4C93-BF43-FB56E7BCF8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38082D-0B13-4460-B056-04F9B5546BD9}" type="pres">
      <dgm:prSet presAssocID="{6B7C9EE6-DE24-4ED4-AF09-4A0CC64B6C23}" presName="parTxOnly" presStyleLbl="node1" presStyleIdx="0" presStyleCnt="5" custScaleY="1107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6F2EE-D9F4-44C0-AC60-2C9DDEBB03D0}" type="pres">
      <dgm:prSet presAssocID="{5EA03117-1908-422C-8848-CF039702E720}" presName="parTxOnlySpace" presStyleCnt="0"/>
      <dgm:spPr/>
    </dgm:pt>
    <dgm:pt modelId="{732EBCC5-FF5C-4314-B2EE-35E897A94DC0}" type="pres">
      <dgm:prSet presAssocID="{1E86EAFB-D644-4C18-8861-DA13DB265E2A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4F98D-BD60-4644-BA7C-FD7DAA3D1F30}" type="pres">
      <dgm:prSet presAssocID="{45BFC3F3-F0C3-4E5F-92E6-B31B89115997}" presName="parTxOnlySpace" presStyleCnt="0"/>
      <dgm:spPr/>
    </dgm:pt>
    <dgm:pt modelId="{E10E70FE-0D64-4028-B31C-B48170578609}" type="pres">
      <dgm:prSet presAssocID="{04F4B39D-0D3B-4A86-BE73-E8A27FB81BC7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D34DE-FFAF-4944-BA61-3BD04E8713AA}" type="pres">
      <dgm:prSet presAssocID="{FA9584FB-CE24-40D4-8D68-D284C45BA4BB}" presName="parTxOnlySpace" presStyleCnt="0"/>
      <dgm:spPr/>
    </dgm:pt>
    <dgm:pt modelId="{05D5D4F2-1B58-4981-ADD8-4CC993273170}" type="pres">
      <dgm:prSet presAssocID="{54D49609-7776-472E-83AA-B8E03B3399E8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C8A65-3E1A-4D7D-8C2B-C6A8ADDE5829}" type="pres">
      <dgm:prSet presAssocID="{BB51994C-89AD-4277-9803-1CA47F341751}" presName="parTxOnlySpace" presStyleCnt="0"/>
      <dgm:spPr/>
    </dgm:pt>
    <dgm:pt modelId="{F04CFC0B-F1F2-4EE9-A03F-FC03F345A958}" type="pres">
      <dgm:prSet presAssocID="{7123C71B-D331-41BD-911A-DFBF477162F5}" presName="parTxOnly" presStyleLbl="node1" presStyleIdx="4" presStyleCnt="5" custScaleY="121481" custLinFactNeighborX="23096" custLinFactNeighborY="46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CFBEB8-45F1-41CE-A992-847E967DF8A8}" type="presOf" srcId="{1E86EAFB-D644-4C18-8861-DA13DB265E2A}" destId="{732EBCC5-FF5C-4314-B2EE-35E897A94DC0}" srcOrd="0" destOrd="0" presId="urn:microsoft.com/office/officeart/2005/8/layout/chevron1"/>
    <dgm:cxn modelId="{34916885-36F2-4329-A12F-9E456893D82D}" srcId="{AE329DC1-2723-4C93-BF43-FB56E7BCF869}" destId="{7123C71B-D331-41BD-911A-DFBF477162F5}" srcOrd="4" destOrd="0" parTransId="{D3F0D3FC-9DE1-40AD-AE84-985310863895}" sibTransId="{D8136EE0-6DB2-47A5-A750-2BDEEE31AD83}"/>
    <dgm:cxn modelId="{20F15C4F-CE35-4F67-B170-05FA9566B8BB}" srcId="{AE329DC1-2723-4C93-BF43-FB56E7BCF869}" destId="{54D49609-7776-472E-83AA-B8E03B3399E8}" srcOrd="3" destOrd="0" parTransId="{3F7C9145-48DC-4225-8335-9735D9F86F10}" sibTransId="{BB51994C-89AD-4277-9803-1CA47F341751}"/>
    <dgm:cxn modelId="{BF970CF1-12F8-4E65-80DA-A22DCFA2DD15}" type="presOf" srcId="{AE329DC1-2723-4C93-BF43-FB56E7BCF869}" destId="{3689F4B0-562A-4A26-AA17-76D4BFB4E252}" srcOrd="0" destOrd="0" presId="urn:microsoft.com/office/officeart/2005/8/layout/chevron1"/>
    <dgm:cxn modelId="{4F17373A-1252-4988-AAC8-9D96C8E0B974}" type="presOf" srcId="{04F4B39D-0D3B-4A86-BE73-E8A27FB81BC7}" destId="{E10E70FE-0D64-4028-B31C-B48170578609}" srcOrd="0" destOrd="0" presId="urn:microsoft.com/office/officeart/2005/8/layout/chevron1"/>
    <dgm:cxn modelId="{1399DA70-D76A-480A-BBBF-BE3329D6DE72}" type="presOf" srcId="{6B7C9EE6-DE24-4ED4-AF09-4A0CC64B6C23}" destId="{8938082D-0B13-4460-B056-04F9B5546BD9}" srcOrd="0" destOrd="0" presId="urn:microsoft.com/office/officeart/2005/8/layout/chevron1"/>
    <dgm:cxn modelId="{2428FD99-4467-46B1-B337-31BD9C1434B0}" srcId="{AE329DC1-2723-4C93-BF43-FB56E7BCF869}" destId="{6B7C9EE6-DE24-4ED4-AF09-4A0CC64B6C23}" srcOrd="0" destOrd="0" parTransId="{31B21F45-0D23-4C8D-A7D3-9F07B08845D3}" sibTransId="{5EA03117-1908-422C-8848-CF039702E720}"/>
    <dgm:cxn modelId="{9C54C4E8-66B3-4973-81DF-1A75F8648636}" type="presOf" srcId="{54D49609-7776-472E-83AA-B8E03B3399E8}" destId="{05D5D4F2-1B58-4981-ADD8-4CC993273170}" srcOrd="0" destOrd="0" presId="urn:microsoft.com/office/officeart/2005/8/layout/chevron1"/>
    <dgm:cxn modelId="{E2C17E7C-C910-4696-91E9-43A973F80513}" type="presOf" srcId="{7123C71B-D331-41BD-911A-DFBF477162F5}" destId="{F04CFC0B-F1F2-4EE9-A03F-FC03F345A958}" srcOrd="0" destOrd="0" presId="urn:microsoft.com/office/officeart/2005/8/layout/chevron1"/>
    <dgm:cxn modelId="{D31B9770-2205-4349-ACFC-E01B1FCAAE1E}" srcId="{AE329DC1-2723-4C93-BF43-FB56E7BCF869}" destId="{04F4B39D-0D3B-4A86-BE73-E8A27FB81BC7}" srcOrd="2" destOrd="0" parTransId="{931FDEA4-30C9-4238-89F7-901063773FAF}" sibTransId="{FA9584FB-CE24-40D4-8D68-D284C45BA4BB}"/>
    <dgm:cxn modelId="{D412BBDC-B886-40DD-8AC3-A3D3008E11AD}" srcId="{AE329DC1-2723-4C93-BF43-FB56E7BCF869}" destId="{1E86EAFB-D644-4C18-8861-DA13DB265E2A}" srcOrd="1" destOrd="0" parTransId="{359B93DA-7372-48BE-9478-DE019851FAE5}" sibTransId="{45BFC3F3-F0C3-4E5F-92E6-B31B89115997}"/>
    <dgm:cxn modelId="{AA379E5E-7AFE-47AC-8EC8-3E2D6A6F8E8F}" type="presParOf" srcId="{3689F4B0-562A-4A26-AA17-76D4BFB4E252}" destId="{8938082D-0B13-4460-B056-04F9B5546BD9}" srcOrd="0" destOrd="0" presId="urn:microsoft.com/office/officeart/2005/8/layout/chevron1"/>
    <dgm:cxn modelId="{E02CE0AE-77D5-4E89-A340-A1B68901CD36}" type="presParOf" srcId="{3689F4B0-562A-4A26-AA17-76D4BFB4E252}" destId="{86B6F2EE-D9F4-44C0-AC60-2C9DDEBB03D0}" srcOrd="1" destOrd="0" presId="urn:microsoft.com/office/officeart/2005/8/layout/chevron1"/>
    <dgm:cxn modelId="{C202CCFF-F5AC-401E-BF8B-44359090A53D}" type="presParOf" srcId="{3689F4B0-562A-4A26-AA17-76D4BFB4E252}" destId="{732EBCC5-FF5C-4314-B2EE-35E897A94DC0}" srcOrd="2" destOrd="0" presId="urn:microsoft.com/office/officeart/2005/8/layout/chevron1"/>
    <dgm:cxn modelId="{6F2BEC89-211C-4E3C-8E16-A431DEB18381}" type="presParOf" srcId="{3689F4B0-562A-4A26-AA17-76D4BFB4E252}" destId="{6A54F98D-BD60-4644-BA7C-FD7DAA3D1F30}" srcOrd="3" destOrd="0" presId="urn:microsoft.com/office/officeart/2005/8/layout/chevron1"/>
    <dgm:cxn modelId="{565C97DC-E763-4304-9846-DC1DDD455045}" type="presParOf" srcId="{3689F4B0-562A-4A26-AA17-76D4BFB4E252}" destId="{E10E70FE-0D64-4028-B31C-B48170578609}" srcOrd="4" destOrd="0" presId="urn:microsoft.com/office/officeart/2005/8/layout/chevron1"/>
    <dgm:cxn modelId="{8DAF9040-7743-412C-BC25-39F665F7F400}" type="presParOf" srcId="{3689F4B0-562A-4A26-AA17-76D4BFB4E252}" destId="{528D34DE-FFAF-4944-BA61-3BD04E8713AA}" srcOrd="5" destOrd="0" presId="urn:microsoft.com/office/officeart/2005/8/layout/chevron1"/>
    <dgm:cxn modelId="{2EC6FC30-4C2E-47F4-8B4E-9EF67CE6E363}" type="presParOf" srcId="{3689F4B0-562A-4A26-AA17-76D4BFB4E252}" destId="{05D5D4F2-1B58-4981-ADD8-4CC993273170}" srcOrd="6" destOrd="0" presId="urn:microsoft.com/office/officeart/2005/8/layout/chevron1"/>
    <dgm:cxn modelId="{5816F2A4-0F19-48C4-8DBF-1904185E90D4}" type="presParOf" srcId="{3689F4B0-562A-4A26-AA17-76D4BFB4E252}" destId="{EDCC8A65-3E1A-4D7D-8C2B-C6A8ADDE5829}" srcOrd="7" destOrd="0" presId="urn:microsoft.com/office/officeart/2005/8/layout/chevron1"/>
    <dgm:cxn modelId="{CAB96C38-B4A9-4756-8609-3A2ADE43A65E}" type="presParOf" srcId="{3689F4B0-562A-4A26-AA17-76D4BFB4E252}" destId="{F04CFC0B-F1F2-4EE9-A03F-FC03F345A958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911C93-9B7A-4120-94A1-8AE23CDF4497}">
      <dsp:nvSpPr>
        <dsp:cNvPr id="0" name=""/>
        <dsp:cNvSpPr/>
      </dsp:nvSpPr>
      <dsp:spPr>
        <a:xfrm rot="5400000">
          <a:off x="-152777" y="196681"/>
          <a:ext cx="1018519" cy="71296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</a:t>
          </a:r>
          <a:endParaRPr lang="ru-RU" sz="2000" kern="1200" dirty="0"/>
        </a:p>
      </dsp:txBody>
      <dsp:txXfrm rot="5400000">
        <a:off x="-152777" y="196681"/>
        <a:ext cx="1018519" cy="712963"/>
      </dsp:txXfrm>
    </dsp:sp>
    <dsp:sp modelId="{3D228F96-95B1-4FAF-9536-BC7527BD4FE9}">
      <dsp:nvSpPr>
        <dsp:cNvPr id="0" name=""/>
        <dsp:cNvSpPr/>
      </dsp:nvSpPr>
      <dsp:spPr>
        <a:xfrm rot="5400000">
          <a:off x="3673140" y="-2977137"/>
          <a:ext cx="749585" cy="6703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200" b="1" kern="1200" dirty="0" smtClean="0"/>
            <a:t> </a:t>
          </a:r>
          <a:r>
            <a:rPr lang="ru-RU" sz="1200" kern="1200" dirty="0" smtClean="0"/>
            <a:t>Распоряжением Правительства </a:t>
          </a:r>
          <a:r>
            <a:rPr lang="ru-RU" sz="1200" kern="1200" dirty="0" err="1" smtClean="0"/>
            <a:t>ХМАО-Югры</a:t>
          </a:r>
          <a:r>
            <a:rPr lang="ru-RU" sz="1200" kern="1200" dirty="0" smtClean="0"/>
            <a:t>  от 03.11.2022 № 679-рп «О Стратегии социально – экономического развития Ханты-Мансийского округа – </a:t>
          </a:r>
          <a:r>
            <a:rPr lang="ru-RU" sz="1200" kern="1200" dirty="0" err="1" smtClean="0"/>
            <a:t>Югры</a:t>
          </a:r>
          <a:r>
            <a:rPr lang="ru-RU" sz="1200" kern="1200" dirty="0" smtClean="0"/>
            <a:t> до 2036 года с целевыми ориентирами до 2050 года» положено начало реализации агломерации </a:t>
          </a:r>
          <a:endParaRPr lang="ru-RU" sz="1200" b="1" kern="1200" dirty="0" smtClean="0"/>
        </a:p>
      </dsp:txBody>
      <dsp:txXfrm rot="5400000">
        <a:off x="3673140" y="-2977137"/>
        <a:ext cx="749585" cy="6703860"/>
      </dsp:txXfrm>
    </dsp:sp>
    <dsp:sp modelId="{42F83715-F783-479F-ADA3-99C29C198DC2}">
      <dsp:nvSpPr>
        <dsp:cNvPr id="0" name=""/>
        <dsp:cNvSpPr/>
      </dsp:nvSpPr>
      <dsp:spPr>
        <a:xfrm rot="5400000">
          <a:off x="-152777" y="1066633"/>
          <a:ext cx="1018519" cy="71296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</a:t>
          </a:r>
          <a:endParaRPr lang="ru-RU" sz="2000" kern="1200" dirty="0"/>
        </a:p>
      </dsp:txBody>
      <dsp:txXfrm rot="5400000">
        <a:off x="-152777" y="1066633"/>
        <a:ext cx="1018519" cy="712963"/>
      </dsp:txXfrm>
    </dsp:sp>
    <dsp:sp modelId="{ECFC6333-AE07-4814-B730-7FFCDCAA363F}">
      <dsp:nvSpPr>
        <dsp:cNvPr id="0" name=""/>
        <dsp:cNvSpPr/>
      </dsp:nvSpPr>
      <dsp:spPr>
        <a:xfrm rot="5400000">
          <a:off x="3733874" y="-2107056"/>
          <a:ext cx="662037" cy="6703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Соглашение о взаимодействии органов местного самоуправления муниципальных образовании Ханты - </a:t>
          </a:r>
          <a:r>
            <a:rPr lang="ru-RU" sz="1300" kern="1200" dirty="0" err="1" smtClean="0"/>
            <a:t>Мансийкого</a:t>
          </a:r>
          <a:r>
            <a:rPr lang="ru-RU" sz="1300" kern="1200" dirty="0" smtClean="0"/>
            <a:t> автономного округа – </a:t>
          </a:r>
          <a:r>
            <a:rPr lang="ru-RU" sz="1300" kern="1200" dirty="0" err="1" smtClean="0"/>
            <a:t>Югры</a:t>
          </a:r>
          <a:r>
            <a:rPr lang="ru-RU" sz="1300" kern="1200" dirty="0" smtClean="0"/>
            <a:t> в целях агломерации Урай– </a:t>
          </a:r>
          <a:r>
            <a:rPr lang="ru-RU" sz="1300" kern="1200" dirty="0" err="1" smtClean="0"/>
            <a:t>Кондинский</a:t>
          </a:r>
          <a:r>
            <a:rPr lang="ru-RU" sz="1300" kern="1200" dirty="0" smtClean="0"/>
            <a:t> район  </a:t>
          </a:r>
          <a:endParaRPr lang="ru-RU" sz="1300" kern="1200" dirty="0"/>
        </a:p>
      </dsp:txBody>
      <dsp:txXfrm rot="5400000">
        <a:off x="3733874" y="-2107056"/>
        <a:ext cx="662037" cy="6703860"/>
      </dsp:txXfrm>
    </dsp:sp>
    <dsp:sp modelId="{BE3D988B-3791-4DB3-BB9F-761EE0C4F298}">
      <dsp:nvSpPr>
        <dsp:cNvPr id="0" name=""/>
        <dsp:cNvSpPr/>
      </dsp:nvSpPr>
      <dsp:spPr>
        <a:xfrm rot="5400000">
          <a:off x="-152777" y="1936585"/>
          <a:ext cx="1018519" cy="71296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</a:t>
          </a:r>
          <a:endParaRPr lang="ru-RU" sz="2000" kern="1200" dirty="0"/>
        </a:p>
      </dsp:txBody>
      <dsp:txXfrm rot="5400000">
        <a:off x="-152777" y="1936585"/>
        <a:ext cx="1018519" cy="712963"/>
      </dsp:txXfrm>
    </dsp:sp>
    <dsp:sp modelId="{DAB2C224-502C-4AFC-9BE9-C1D106A1A2E4}">
      <dsp:nvSpPr>
        <dsp:cNvPr id="0" name=""/>
        <dsp:cNvSpPr/>
      </dsp:nvSpPr>
      <dsp:spPr>
        <a:xfrm rot="5400000">
          <a:off x="3733874" y="-1227597"/>
          <a:ext cx="662037" cy="6703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200" b="0" kern="1200" dirty="0" smtClean="0"/>
            <a:t> Перечень межмуниципальных (агломерационных) проектов агломерации Урай – </a:t>
          </a:r>
          <a:r>
            <a:rPr lang="ru-RU" sz="1200" b="0" kern="1200" dirty="0" err="1" smtClean="0"/>
            <a:t>Кондинский</a:t>
          </a:r>
          <a:r>
            <a:rPr lang="ru-RU" sz="1200" b="0" kern="1200" dirty="0" smtClean="0"/>
            <a:t> район</a:t>
          </a:r>
        </a:p>
      </dsp:txBody>
      <dsp:txXfrm rot="5400000">
        <a:off x="3733874" y="-1227597"/>
        <a:ext cx="662037" cy="6703860"/>
      </dsp:txXfrm>
    </dsp:sp>
    <dsp:sp modelId="{414E8F6F-A841-41A1-AED2-E105B8BCABCC}">
      <dsp:nvSpPr>
        <dsp:cNvPr id="0" name=""/>
        <dsp:cNvSpPr/>
      </dsp:nvSpPr>
      <dsp:spPr>
        <a:xfrm rot="5400000">
          <a:off x="-152777" y="2806537"/>
          <a:ext cx="1018519" cy="71296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</a:t>
          </a:r>
          <a:endParaRPr lang="ru-RU" sz="2000" kern="1200" dirty="0"/>
        </a:p>
      </dsp:txBody>
      <dsp:txXfrm rot="5400000">
        <a:off x="-152777" y="2806537"/>
        <a:ext cx="1018519" cy="712963"/>
      </dsp:txXfrm>
    </dsp:sp>
    <dsp:sp modelId="{724FBBDF-59DD-45D2-A79D-F511B52F5322}">
      <dsp:nvSpPr>
        <dsp:cNvPr id="0" name=""/>
        <dsp:cNvSpPr/>
      </dsp:nvSpPr>
      <dsp:spPr>
        <a:xfrm rot="5400000">
          <a:off x="3733874" y="-369436"/>
          <a:ext cx="662037" cy="6703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/>
            <a:t>План мероприятий (дорожная карта) по реализации проектов агломерации Урай – </a:t>
          </a:r>
          <a:r>
            <a:rPr lang="ru-RU" sz="1200" b="0" kern="1200" dirty="0" err="1" smtClean="0"/>
            <a:t>Кондинский</a:t>
          </a:r>
          <a:r>
            <a:rPr lang="ru-RU" sz="1200" b="0" kern="1200" dirty="0" smtClean="0"/>
            <a:t> район </a:t>
          </a:r>
          <a:endParaRPr lang="ru-RU" sz="1200" b="0" kern="1200" dirty="0"/>
        </a:p>
      </dsp:txBody>
      <dsp:txXfrm rot="5400000">
        <a:off x="3733874" y="-369436"/>
        <a:ext cx="662037" cy="67038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38082D-0B13-4460-B056-04F9B5546BD9}">
      <dsp:nvSpPr>
        <dsp:cNvPr id="0" name=""/>
        <dsp:cNvSpPr/>
      </dsp:nvSpPr>
      <dsp:spPr>
        <a:xfrm>
          <a:off x="2009" y="72006"/>
          <a:ext cx="1788169" cy="936106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В сфере развития экономики и бизнеса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2009" y="72006"/>
        <a:ext cx="1788169" cy="936106"/>
      </dsp:txXfrm>
    </dsp:sp>
    <dsp:sp modelId="{732EBCC5-FF5C-4314-B2EE-35E897A94DC0}">
      <dsp:nvSpPr>
        <dsp:cNvPr id="0" name=""/>
        <dsp:cNvSpPr/>
      </dsp:nvSpPr>
      <dsp:spPr>
        <a:xfrm>
          <a:off x="1611362" y="182426"/>
          <a:ext cx="1788169" cy="71526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В сфере образования и молодежной политики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1611362" y="182426"/>
        <a:ext cx="1788169" cy="715267"/>
      </dsp:txXfrm>
    </dsp:sp>
    <dsp:sp modelId="{E10E70FE-0D64-4028-B31C-B48170578609}">
      <dsp:nvSpPr>
        <dsp:cNvPr id="0" name=""/>
        <dsp:cNvSpPr/>
      </dsp:nvSpPr>
      <dsp:spPr>
        <a:xfrm>
          <a:off x="3220715" y="182426"/>
          <a:ext cx="1788169" cy="71526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 сфере туризма</a:t>
          </a:r>
          <a:endParaRPr lang="ru-RU" sz="1200" kern="1200" dirty="0"/>
        </a:p>
      </dsp:txBody>
      <dsp:txXfrm>
        <a:off x="3220715" y="182426"/>
        <a:ext cx="1788169" cy="715267"/>
      </dsp:txXfrm>
    </dsp:sp>
    <dsp:sp modelId="{05D5D4F2-1B58-4981-ADD8-4CC993273170}">
      <dsp:nvSpPr>
        <dsp:cNvPr id="0" name=""/>
        <dsp:cNvSpPr/>
      </dsp:nvSpPr>
      <dsp:spPr>
        <a:xfrm>
          <a:off x="4830067" y="182426"/>
          <a:ext cx="1788169" cy="71526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 сфере культуры</a:t>
          </a:r>
          <a:endParaRPr lang="ru-RU" sz="1200" kern="1200" dirty="0"/>
        </a:p>
      </dsp:txBody>
      <dsp:txXfrm>
        <a:off x="4830067" y="182426"/>
        <a:ext cx="1788169" cy="715267"/>
      </dsp:txXfrm>
    </dsp:sp>
    <dsp:sp modelId="{F04CFC0B-F1F2-4EE9-A03F-FC03F345A958}">
      <dsp:nvSpPr>
        <dsp:cNvPr id="0" name=""/>
        <dsp:cNvSpPr/>
      </dsp:nvSpPr>
      <dsp:spPr>
        <a:xfrm>
          <a:off x="6441430" y="216022"/>
          <a:ext cx="1788169" cy="71526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В сфере физической культуры и спорта  </a:t>
          </a:r>
          <a:endParaRPr lang="ru-RU" sz="1100" kern="1200" dirty="0"/>
        </a:p>
      </dsp:txBody>
      <dsp:txXfrm>
        <a:off x="6441430" y="216022"/>
        <a:ext cx="1788169" cy="71526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38082D-0B13-4460-B056-04F9B5546BD9}">
      <dsp:nvSpPr>
        <dsp:cNvPr id="0" name=""/>
        <dsp:cNvSpPr/>
      </dsp:nvSpPr>
      <dsp:spPr>
        <a:xfrm>
          <a:off x="2009" y="182426"/>
          <a:ext cx="1788169" cy="71526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В сфере развития экономики и бизнеса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2009" y="182426"/>
        <a:ext cx="1788169" cy="715267"/>
      </dsp:txXfrm>
    </dsp:sp>
    <dsp:sp modelId="{732EBCC5-FF5C-4314-B2EE-35E897A94DC0}">
      <dsp:nvSpPr>
        <dsp:cNvPr id="0" name=""/>
        <dsp:cNvSpPr/>
      </dsp:nvSpPr>
      <dsp:spPr>
        <a:xfrm>
          <a:off x="1611362" y="72006"/>
          <a:ext cx="1788169" cy="936106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</a:rPr>
            <a:t>В сфере образования и </a:t>
          </a:r>
          <a:r>
            <a:rPr lang="ru-RU" sz="1050" b="1" kern="1200" dirty="0" smtClean="0">
              <a:solidFill>
                <a:schemeClr val="bg1"/>
              </a:solidFill>
            </a:rPr>
            <a:t>молодежной</a:t>
          </a:r>
          <a:r>
            <a:rPr lang="ru-RU" sz="1100" b="1" kern="1200" dirty="0" smtClean="0">
              <a:solidFill>
                <a:schemeClr val="bg1"/>
              </a:solidFill>
            </a:rPr>
            <a:t> политики</a:t>
          </a:r>
          <a:endParaRPr lang="ru-RU" sz="1100" kern="1200" dirty="0">
            <a:solidFill>
              <a:schemeClr val="bg1"/>
            </a:solidFill>
          </a:endParaRPr>
        </a:p>
      </dsp:txBody>
      <dsp:txXfrm>
        <a:off x="1611362" y="72006"/>
        <a:ext cx="1788169" cy="936106"/>
      </dsp:txXfrm>
    </dsp:sp>
    <dsp:sp modelId="{E10E70FE-0D64-4028-B31C-B48170578609}">
      <dsp:nvSpPr>
        <dsp:cNvPr id="0" name=""/>
        <dsp:cNvSpPr/>
      </dsp:nvSpPr>
      <dsp:spPr>
        <a:xfrm>
          <a:off x="3220715" y="182426"/>
          <a:ext cx="1788169" cy="71526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 сфере туризма</a:t>
          </a:r>
          <a:endParaRPr lang="ru-RU" sz="1200" kern="1200" dirty="0"/>
        </a:p>
      </dsp:txBody>
      <dsp:txXfrm>
        <a:off x="3220715" y="182426"/>
        <a:ext cx="1788169" cy="715267"/>
      </dsp:txXfrm>
    </dsp:sp>
    <dsp:sp modelId="{05D5D4F2-1B58-4981-ADD8-4CC993273170}">
      <dsp:nvSpPr>
        <dsp:cNvPr id="0" name=""/>
        <dsp:cNvSpPr/>
      </dsp:nvSpPr>
      <dsp:spPr>
        <a:xfrm>
          <a:off x="4830067" y="182426"/>
          <a:ext cx="1788169" cy="71526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 сфере культуры</a:t>
          </a:r>
          <a:endParaRPr lang="ru-RU" sz="1200" kern="1200" dirty="0"/>
        </a:p>
      </dsp:txBody>
      <dsp:txXfrm>
        <a:off x="4830067" y="182426"/>
        <a:ext cx="1788169" cy="715267"/>
      </dsp:txXfrm>
    </dsp:sp>
    <dsp:sp modelId="{F04CFC0B-F1F2-4EE9-A03F-FC03F345A958}">
      <dsp:nvSpPr>
        <dsp:cNvPr id="0" name=""/>
        <dsp:cNvSpPr/>
      </dsp:nvSpPr>
      <dsp:spPr>
        <a:xfrm>
          <a:off x="6441430" y="216022"/>
          <a:ext cx="1788169" cy="71526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 сфере физической культуры и спорта</a:t>
          </a:r>
          <a:endParaRPr lang="ru-RU" sz="1200" kern="1200" dirty="0"/>
        </a:p>
      </dsp:txBody>
      <dsp:txXfrm>
        <a:off x="6441430" y="216022"/>
        <a:ext cx="1788169" cy="71526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38082D-0B13-4460-B056-04F9B5546BD9}">
      <dsp:nvSpPr>
        <dsp:cNvPr id="0" name=""/>
        <dsp:cNvSpPr/>
      </dsp:nvSpPr>
      <dsp:spPr>
        <a:xfrm>
          <a:off x="2009" y="144016"/>
          <a:ext cx="1788169" cy="792087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В сфере развития экономики и бизнеса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2009" y="144016"/>
        <a:ext cx="1788169" cy="792087"/>
      </dsp:txXfrm>
    </dsp:sp>
    <dsp:sp modelId="{732EBCC5-FF5C-4314-B2EE-35E897A94DC0}">
      <dsp:nvSpPr>
        <dsp:cNvPr id="0" name=""/>
        <dsp:cNvSpPr/>
      </dsp:nvSpPr>
      <dsp:spPr>
        <a:xfrm>
          <a:off x="1611362" y="182426"/>
          <a:ext cx="1788169" cy="71526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В сфере образования и молодежной политики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1611362" y="182426"/>
        <a:ext cx="1788169" cy="715267"/>
      </dsp:txXfrm>
    </dsp:sp>
    <dsp:sp modelId="{E10E70FE-0D64-4028-B31C-B48170578609}">
      <dsp:nvSpPr>
        <dsp:cNvPr id="0" name=""/>
        <dsp:cNvSpPr/>
      </dsp:nvSpPr>
      <dsp:spPr>
        <a:xfrm>
          <a:off x="3220715" y="72006"/>
          <a:ext cx="1788169" cy="936106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 сфере туризма</a:t>
          </a:r>
          <a:endParaRPr lang="ru-RU" sz="1200" kern="1200" dirty="0"/>
        </a:p>
      </dsp:txBody>
      <dsp:txXfrm>
        <a:off x="3220715" y="72006"/>
        <a:ext cx="1788169" cy="936106"/>
      </dsp:txXfrm>
    </dsp:sp>
    <dsp:sp modelId="{05D5D4F2-1B58-4981-ADD8-4CC993273170}">
      <dsp:nvSpPr>
        <dsp:cNvPr id="0" name=""/>
        <dsp:cNvSpPr/>
      </dsp:nvSpPr>
      <dsp:spPr>
        <a:xfrm>
          <a:off x="4830067" y="182426"/>
          <a:ext cx="1788169" cy="71526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 сфере культуры</a:t>
          </a:r>
          <a:endParaRPr lang="ru-RU" sz="1200" kern="1200" dirty="0"/>
        </a:p>
      </dsp:txBody>
      <dsp:txXfrm>
        <a:off x="4830067" y="182426"/>
        <a:ext cx="1788169" cy="715267"/>
      </dsp:txXfrm>
    </dsp:sp>
    <dsp:sp modelId="{F04CFC0B-F1F2-4EE9-A03F-FC03F345A958}">
      <dsp:nvSpPr>
        <dsp:cNvPr id="0" name=""/>
        <dsp:cNvSpPr/>
      </dsp:nvSpPr>
      <dsp:spPr>
        <a:xfrm>
          <a:off x="6441430" y="216022"/>
          <a:ext cx="1788169" cy="71526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 сфере физической культуры и спорта   </a:t>
          </a:r>
          <a:endParaRPr lang="ru-RU" sz="1200" kern="1200" dirty="0"/>
        </a:p>
      </dsp:txBody>
      <dsp:txXfrm>
        <a:off x="6441430" y="216022"/>
        <a:ext cx="1788169" cy="71526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38082D-0B13-4460-B056-04F9B5546BD9}">
      <dsp:nvSpPr>
        <dsp:cNvPr id="0" name=""/>
        <dsp:cNvSpPr/>
      </dsp:nvSpPr>
      <dsp:spPr>
        <a:xfrm>
          <a:off x="2009" y="144016"/>
          <a:ext cx="1788169" cy="792087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В сфере развития экономики и бизнеса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2009" y="144016"/>
        <a:ext cx="1788169" cy="792087"/>
      </dsp:txXfrm>
    </dsp:sp>
    <dsp:sp modelId="{732EBCC5-FF5C-4314-B2EE-35E897A94DC0}">
      <dsp:nvSpPr>
        <dsp:cNvPr id="0" name=""/>
        <dsp:cNvSpPr/>
      </dsp:nvSpPr>
      <dsp:spPr>
        <a:xfrm>
          <a:off x="1611362" y="182426"/>
          <a:ext cx="1788169" cy="71526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В сфере образования и молодежной политики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1611362" y="182426"/>
        <a:ext cx="1788169" cy="715267"/>
      </dsp:txXfrm>
    </dsp:sp>
    <dsp:sp modelId="{E10E70FE-0D64-4028-B31C-B48170578609}">
      <dsp:nvSpPr>
        <dsp:cNvPr id="0" name=""/>
        <dsp:cNvSpPr/>
      </dsp:nvSpPr>
      <dsp:spPr>
        <a:xfrm>
          <a:off x="3220715" y="182426"/>
          <a:ext cx="1788169" cy="71526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 сфере туризма</a:t>
          </a:r>
          <a:endParaRPr lang="ru-RU" sz="1200" kern="1200" dirty="0"/>
        </a:p>
      </dsp:txBody>
      <dsp:txXfrm>
        <a:off x="3220715" y="182426"/>
        <a:ext cx="1788169" cy="715267"/>
      </dsp:txXfrm>
    </dsp:sp>
    <dsp:sp modelId="{05D5D4F2-1B58-4981-ADD8-4CC993273170}">
      <dsp:nvSpPr>
        <dsp:cNvPr id="0" name=""/>
        <dsp:cNvSpPr/>
      </dsp:nvSpPr>
      <dsp:spPr>
        <a:xfrm>
          <a:off x="4830067" y="72006"/>
          <a:ext cx="1788169" cy="936106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 сфере культуры</a:t>
          </a:r>
          <a:endParaRPr lang="ru-RU" sz="1200" kern="1200" dirty="0"/>
        </a:p>
      </dsp:txBody>
      <dsp:txXfrm>
        <a:off x="4830067" y="72006"/>
        <a:ext cx="1788169" cy="936106"/>
      </dsp:txXfrm>
    </dsp:sp>
    <dsp:sp modelId="{F04CFC0B-F1F2-4EE9-A03F-FC03F345A958}">
      <dsp:nvSpPr>
        <dsp:cNvPr id="0" name=""/>
        <dsp:cNvSpPr/>
      </dsp:nvSpPr>
      <dsp:spPr>
        <a:xfrm>
          <a:off x="6441430" y="216022"/>
          <a:ext cx="1788169" cy="71526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 сфере физической культуры и спорта    </a:t>
          </a:r>
          <a:endParaRPr lang="ru-RU" sz="1200" kern="1200" dirty="0"/>
        </a:p>
      </dsp:txBody>
      <dsp:txXfrm>
        <a:off x="6441430" y="216022"/>
        <a:ext cx="1788169" cy="71526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38082D-0B13-4460-B056-04F9B5546BD9}">
      <dsp:nvSpPr>
        <dsp:cNvPr id="0" name=""/>
        <dsp:cNvSpPr/>
      </dsp:nvSpPr>
      <dsp:spPr>
        <a:xfrm>
          <a:off x="2009" y="144016"/>
          <a:ext cx="1788169" cy="792087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В сфере развития экономики и бизнеса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2009" y="144016"/>
        <a:ext cx="1788169" cy="792087"/>
      </dsp:txXfrm>
    </dsp:sp>
    <dsp:sp modelId="{732EBCC5-FF5C-4314-B2EE-35E897A94DC0}">
      <dsp:nvSpPr>
        <dsp:cNvPr id="0" name=""/>
        <dsp:cNvSpPr/>
      </dsp:nvSpPr>
      <dsp:spPr>
        <a:xfrm>
          <a:off x="1611362" y="182426"/>
          <a:ext cx="1788169" cy="71526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В сфере образования и молодежной политики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1611362" y="182426"/>
        <a:ext cx="1788169" cy="715267"/>
      </dsp:txXfrm>
    </dsp:sp>
    <dsp:sp modelId="{E10E70FE-0D64-4028-B31C-B48170578609}">
      <dsp:nvSpPr>
        <dsp:cNvPr id="0" name=""/>
        <dsp:cNvSpPr/>
      </dsp:nvSpPr>
      <dsp:spPr>
        <a:xfrm>
          <a:off x="3220715" y="182426"/>
          <a:ext cx="1788169" cy="71526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 сфере туризма</a:t>
          </a:r>
          <a:endParaRPr lang="ru-RU" sz="1200" kern="1200" dirty="0"/>
        </a:p>
      </dsp:txBody>
      <dsp:txXfrm>
        <a:off x="3220715" y="182426"/>
        <a:ext cx="1788169" cy="715267"/>
      </dsp:txXfrm>
    </dsp:sp>
    <dsp:sp modelId="{05D5D4F2-1B58-4981-ADD8-4CC993273170}">
      <dsp:nvSpPr>
        <dsp:cNvPr id="0" name=""/>
        <dsp:cNvSpPr/>
      </dsp:nvSpPr>
      <dsp:spPr>
        <a:xfrm>
          <a:off x="4830067" y="182426"/>
          <a:ext cx="1788169" cy="71526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 сфере культуры</a:t>
          </a:r>
          <a:endParaRPr lang="ru-RU" sz="1200" kern="1200" dirty="0"/>
        </a:p>
      </dsp:txBody>
      <dsp:txXfrm>
        <a:off x="4830067" y="182426"/>
        <a:ext cx="1788169" cy="715267"/>
      </dsp:txXfrm>
    </dsp:sp>
    <dsp:sp modelId="{F04CFC0B-F1F2-4EE9-A03F-FC03F345A958}">
      <dsp:nvSpPr>
        <dsp:cNvPr id="0" name=""/>
        <dsp:cNvSpPr/>
      </dsp:nvSpPr>
      <dsp:spPr>
        <a:xfrm>
          <a:off x="6441430" y="139198"/>
          <a:ext cx="1788169" cy="868914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</a:t>
          </a:r>
          <a:r>
            <a:rPr lang="ru-RU" b="1" kern="1200" dirty="0" smtClean="0"/>
            <a:t> </a:t>
          </a:r>
          <a:r>
            <a:rPr lang="ru-RU" sz="1200" b="1" kern="1200" dirty="0" smtClean="0"/>
            <a:t>сфере физической культуры и спорта  </a:t>
          </a:r>
          <a:endParaRPr lang="ru-RU" sz="1200" kern="1200" dirty="0"/>
        </a:p>
      </dsp:txBody>
      <dsp:txXfrm>
        <a:off x="6441430" y="139198"/>
        <a:ext cx="1788169" cy="868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9375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DB2BB-4524-454C-86AD-7F5EA636B9DB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5862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388" y="4748213"/>
            <a:ext cx="5492750" cy="4497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9325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9375" y="949325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813DB-BF5C-4375-AB2A-0E1D1FC9D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813DB-BF5C-4375-AB2A-0E1D1FC9DCA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52DCAF-89A5-4A73-BE24-1CCEC9578FA5}" type="datetimeFigureOut">
              <a:rPr lang="ru-RU" smtClean="0"/>
              <a:pPr>
                <a:defRPr/>
              </a:pPr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29D5E-E552-44FF-8639-00F41361FA8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CD8F47-4CE5-4FFA-B5B4-9D8CA387BCAB}" type="datetimeFigureOut">
              <a:rPr lang="ru-RU" smtClean="0"/>
              <a:pPr>
                <a:defRPr/>
              </a:pPr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F331C-C4C7-492F-B35D-45B014F0D4C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E04033-E990-41EE-A33F-9917354A7EA9}" type="datetimeFigureOut">
              <a:rPr lang="ru-RU" smtClean="0"/>
              <a:pPr>
                <a:defRPr/>
              </a:pPr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0FBEA-8C39-4002-891E-3BF51FBA563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065AFE-3030-452A-9793-2A38484831A7}" type="datetimeFigureOut">
              <a:rPr lang="ru-RU" smtClean="0"/>
              <a:pPr>
                <a:defRPr/>
              </a:pPr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21A20-AC21-4A66-B4B3-DEA48A70041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E20C06-72CF-4565-A663-F3BB875C4AB9}" type="datetimeFigureOut">
              <a:rPr lang="ru-RU" smtClean="0"/>
              <a:pPr>
                <a:defRPr/>
              </a:pPr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A7C34-5AEB-44B9-934C-55721058608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FDAFF9-6C1B-4F9D-BDD9-9818E774143A}" type="datetimeFigureOut">
              <a:rPr lang="ru-RU" smtClean="0"/>
              <a:pPr>
                <a:defRPr/>
              </a:pPr>
              <a:t>29.01.2024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26A88-669D-455D-B3AF-E819796D32D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1ABEE-FC09-45FD-9048-0F6C7187D67D}" type="datetimeFigureOut">
              <a:rPr lang="ru-RU" smtClean="0"/>
              <a:pPr>
                <a:defRPr/>
              </a:pPr>
              <a:t>29.01.2024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CC497-902D-4A36-B274-78CF6A8DD8B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5A9037-C047-45A1-998C-1447D24FBBD6}" type="datetimeFigureOut">
              <a:rPr lang="ru-RU" smtClean="0"/>
              <a:pPr>
                <a:defRPr/>
              </a:pPr>
              <a:t>29.01.2024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6A8CC-A4E9-4227-8143-9879AE65668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947172-0AB7-4B66-9242-96472B92CFE3}" type="datetimeFigureOut">
              <a:rPr lang="ru-RU" smtClean="0"/>
              <a:pPr>
                <a:defRPr/>
              </a:pPr>
              <a:t>29.01.2024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4158D-5FEB-4746-9E9C-44A6FA724E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6C93F0-99E4-4DB1-8F7C-A13AED83DE73}" type="datetimeFigureOut">
              <a:rPr lang="ru-RU" smtClean="0"/>
              <a:pPr>
                <a:defRPr/>
              </a:pPr>
              <a:t>29.01.2024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E353E-F7B7-44F3-AF03-AB94D23A80F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1EBDC1-73EA-4934-9AF3-F2A39D928FC7}" type="datetimeFigureOut">
              <a:rPr lang="ru-RU" smtClean="0"/>
              <a:pPr>
                <a:defRPr/>
              </a:pPr>
              <a:t>29.01.2024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EA069-EA4E-4970-8897-C8131A3FB23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AA416B-E81B-46BF-9A5D-3EEA12FA8A1E}" type="datetimeFigureOut">
              <a:rPr lang="ru-RU" smtClean="0"/>
              <a:pPr>
                <a:defRPr/>
              </a:pPr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58A395-FBFF-4537-95BB-B9C3C0E9180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\\adms4\home1$\HramcovaYS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0007" y="4869160"/>
            <a:ext cx="4483993" cy="1988840"/>
          </a:xfrm>
          <a:prstGeom prst="rect">
            <a:avLst/>
          </a:prstGeom>
          <a:noFill/>
        </p:spPr>
      </p:pic>
      <p:pic>
        <p:nvPicPr>
          <p:cNvPr id="8" name="Picture 4" descr="\\adms4\home1$\HramcovaYS\Desktop\Новый проект(1).jpg"/>
          <p:cNvPicPr>
            <a:picLocks noChangeAspect="1" noChangeArrowheads="1"/>
          </p:cNvPicPr>
          <p:nvPr/>
        </p:nvPicPr>
        <p:blipFill>
          <a:blip r:embed="rId3" cstate="print"/>
          <a:srcRect l="18054" t="34041" r="35080" b="9699"/>
          <a:stretch>
            <a:fillRect/>
          </a:stretch>
        </p:blipFill>
        <p:spPr bwMode="auto">
          <a:xfrm>
            <a:off x="4644008" y="0"/>
            <a:ext cx="4499991" cy="5013176"/>
          </a:xfrm>
          <a:prstGeom prst="rect">
            <a:avLst/>
          </a:prstGeom>
          <a:noFill/>
        </p:spPr>
      </p:pic>
      <p:pic>
        <p:nvPicPr>
          <p:cNvPr id="22530" name="Picture 2" descr="\\adms4\home1$\HramcovaYS\Desktop\Новый проект(3).jpg"/>
          <p:cNvPicPr>
            <a:picLocks noChangeAspect="1" noChangeArrowheads="1"/>
          </p:cNvPicPr>
          <p:nvPr/>
        </p:nvPicPr>
        <p:blipFill>
          <a:blip r:embed="rId4" cstate="print"/>
          <a:srcRect l="19800" r="357" b="8570"/>
          <a:stretch>
            <a:fillRect/>
          </a:stretch>
        </p:blipFill>
        <p:spPr bwMode="auto">
          <a:xfrm>
            <a:off x="0" y="1988840"/>
            <a:ext cx="4644008" cy="48691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43608" y="260648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>Агломерация </a:t>
            </a:r>
            <a:endParaRPr lang="en-US" sz="3200" b="1" dirty="0" smtClean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>Урай – </a:t>
            </a:r>
            <a:r>
              <a:rPr lang="ru-RU" sz="3200" b="1" dirty="0" err="1" smtClean="0">
                <a:solidFill>
                  <a:srgbClr val="0070C0"/>
                </a:solidFill>
                <a:latin typeface="+mn-lt"/>
              </a:rPr>
              <a:t>Кондинский</a:t>
            </a: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> район </a:t>
            </a:r>
            <a:endParaRPr lang="ru-RU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9" name="Picture 5" descr="закладка урай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260647"/>
            <a:ext cx="928812" cy="108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\\adms4\home1$\HramcovaYS\Desktop\or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0648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Y:\Влад\2019\эскизы\сетка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/>
              <a:t>План реализации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агломерации Урай – </a:t>
            </a:r>
            <a:r>
              <a:rPr lang="ru-RU" sz="2000" b="1" dirty="0" err="1" smtClean="0"/>
              <a:t>Кондинский</a:t>
            </a:r>
            <a:r>
              <a:rPr lang="ru-RU" sz="2000" b="1" dirty="0" smtClean="0"/>
              <a:t> район</a:t>
            </a:r>
            <a:endParaRPr lang="ru-RU" sz="2000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2636912"/>
            <a:ext cx="79208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endParaRPr lang="ru-RU" sz="1400" b="1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400" dirty="0" smtClean="0"/>
          </a:p>
          <a:p>
            <a:endParaRPr lang="ru-RU" sz="1400" b="1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043608" y="2060848"/>
          <a:ext cx="741682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196752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Y:\Влад\2019\эскизы\сетка 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67944" y="2420888"/>
            <a:ext cx="4464496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В сфере развития экономики и бизнеса</a:t>
            </a:r>
          </a:p>
          <a:p>
            <a:endParaRPr lang="ru-RU" sz="1400" b="1" dirty="0" smtClean="0">
              <a:latin typeface="+mn-lt"/>
            </a:endParaRPr>
          </a:p>
          <a:p>
            <a:r>
              <a:rPr lang="ru-RU" sz="1400" b="1" dirty="0" smtClean="0">
                <a:latin typeface="+mn-lt"/>
              </a:rPr>
              <a:t> </a:t>
            </a:r>
            <a:r>
              <a:rPr lang="ru-RU" sz="1400" b="1" dirty="0" smtClean="0">
                <a:latin typeface="+mn-lt"/>
              </a:rPr>
              <a:t>- </a:t>
            </a:r>
            <a:r>
              <a:rPr lang="ru-RU" sz="1400" dirty="0" smtClean="0">
                <a:latin typeface="+mn-lt"/>
              </a:rPr>
              <a:t>Развитие агропромышленного кластера на территории Агломерации</a:t>
            </a:r>
          </a:p>
          <a:p>
            <a:r>
              <a:rPr lang="ru-RU" sz="1400" dirty="0" smtClean="0">
                <a:latin typeface="+mn-lt"/>
              </a:rPr>
              <a:t>     </a:t>
            </a:r>
          </a:p>
          <a:p>
            <a:r>
              <a:rPr lang="ru-RU" sz="1400" dirty="0" smtClean="0">
                <a:latin typeface="+mn-lt"/>
              </a:rPr>
              <a:t> - Создание кластера </a:t>
            </a:r>
            <a:r>
              <a:rPr lang="ru-RU" sz="1400" dirty="0" err="1" smtClean="0">
                <a:latin typeface="+mn-lt"/>
              </a:rPr>
              <a:t>креативных</a:t>
            </a:r>
            <a:r>
              <a:rPr lang="ru-RU" sz="1400" dirty="0" smtClean="0">
                <a:latin typeface="+mn-lt"/>
              </a:rPr>
              <a:t> индустрий на территории Агломерации</a:t>
            </a:r>
          </a:p>
          <a:p>
            <a:endParaRPr lang="ru-RU" sz="1400" dirty="0" smtClean="0">
              <a:latin typeface="+mn-lt"/>
            </a:endParaRPr>
          </a:p>
        </p:txBody>
      </p:sp>
      <p:sp>
        <p:nvSpPr>
          <p:cNvPr id="7" name="Заголовок 16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5436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/>
              <a:t>Перечень межмуниципальных (агломерационных) проектов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агломерации Урай – </a:t>
            </a:r>
            <a:r>
              <a:rPr lang="ru-RU" sz="2000" b="1" dirty="0" err="1" smtClean="0"/>
              <a:t>Кондинский</a:t>
            </a:r>
            <a:r>
              <a:rPr lang="ru-RU" sz="2000" b="1" dirty="0" smtClean="0"/>
              <a:t> район</a:t>
            </a:r>
            <a:endParaRPr lang="ru-RU" sz="2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4653136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+mj-lt"/>
              </a:rPr>
              <a:t>Сроки проведения мероприятий</a:t>
            </a:r>
          </a:p>
          <a:p>
            <a:r>
              <a:rPr lang="ru-RU" sz="1200" dirty="0" smtClean="0">
                <a:latin typeface="+mj-lt"/>
              </a:rPr>
              <a:t>     2024-2025 годы </a:t>
            </a:r>
          </a:p>
          <a:p>
            <a:endParaRPr lang="ru-RU" sz="1200" b="1" dirty="0" smtClean="0">
              <a:latin typeface="+mj-lt"/>
            </a:endParaRPr>
          </a:p>
          <a:p>
            <a:r>
              <a:rPr lang="ru-RU" sz="1200" b="1" dirty="0" smtClean="0">
                <a:latin typeface="+mj-lt"/>
              </a:rPr>
              <a:t> Ответственные исполнители</a:t>
            </a:r>
          </a:p>
          <a:p>
            <a:r>
              <a:rPr lang="ru-RU" sz="1200" dirty="0" smtClean="0">
                <a:latin typeface="+mj-lt"/>
              </a:rPr>
              <a:t>      Управление экономического развития администрации города Урай</a:t>
            </a:r>
          </a:p>
          <a:p>
            <a:r>
              <a:rPr lang="ru-RU" sz="1200" dirty="0" smtClean="0">
                <a:latin typeface="+mj-lt"/>
              </a:rPr>
              <a:t>      Комитет </a:t>
            </a:r>
            <a:r>
              <a:rPr lang="ru-RU" sz="1200" dirty="0" err="1" smtClean="0">
                <a:latin typeface="+mj-lt"/>
              </a:rPr>
              <a:t>несырьевого</a:t>
            </a:r>
            <a:r>
              <a:rPr lang="ru-RU" sz="1200" dirty="0" smtClean="0">
                <a:latin typeface="+mj-lt"/>
              </a:rPr>
              <a:t> сектора экономики и поддержки предпринимательства администрации </a:t>
            </a:r>
            <a:r>
              <a:rPr lang="ru-RU" sz="1200" dirty="0" err="1" smtClean="0">
                <a:latin typeface="+mj-lt"/>
              </a:rPr>
              <a:t>Кондинского</a:t>
            </a:r>
            <a:r>
              <a:rPr lang="ru-RU" sz="1200" dirty="0" smtClean="0">
                <a:latin typeface="+mj-lt"/>
              </a:rPr>
              <a:t> района </a:t>
            </a:r>
            <a:endParaRPr lang="ru-RU" sz="1200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 l="8403" t="10670" r="27976" b="12504"/>
          <a:stretch>
            <a:fillRect/>
          </a:stretch>
        </p:blipFill>
        <p:spPr bwMode="auto">
          <a:xfrm>
            <a:off x="611560" y="2348880"/>
            <a:ext cx="3024336" cy="205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11352" y="2852936"/>
            <a:ext cx="5832648" cy="244827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400" b="1" dirty="0" smtClean="0"/>
              <a:t>В сфере образования и молодежной политики</a:t>
            </a:r>
          </a:p>
          <a:p>
            <a:pPr>
              <a:buNone/>
            </a:pPr>
            <a:r>
              <a:rPr lang="ru-RU" sz="1400" b="1" dirty="0" smtClean="0"/>
              <a:t>     -  </a:t>
            </a:r>
            <a:r>
              <a:rPr lang="ru-RU" sz="1400" dirty="0" smtClean="0"/>
              <a:t>Межмуниципальный проект по организации обучения выпускников школ Агломерации  </a:t>
            </a:r>
          </a:p>
          <a:p>
            <a:pPr>
              <a:buNone/>
            </a:pPr>
            <a:r>
              <a:rPr lang="ru-RU" sz="1400" dirty="0" smtClean="0"/>
              <a:t>         на базе КУ </a:t>
            </a:r>
            <a:r>
              <a:rPr lang="ru-RU" sz="1400" dirty="0" err="1" smtClean="0"/>
              <a:t>ХМАО-Югры</a:t>
            </a:r>
            <a:r>
              <a:rPr lang="ru-RU" sz="1400" dirty="0" smtClean="0"/>
              <a:t> «Урайский политехнический колледж» и БУ «Междуреченский   </a:t>
            </a:r>
          </a:p>
          <a:p>
            <a:pPr>
              <a:buNone/>
            </a:pPr>
            <a:r>
              <a:rPr lang="ru-RU" sz="1400" dirty="0" smtClean="0"/>
              <a:t>         агропромышленный колледж» с возможностью дальнейшего трудоустройства на </a:t>
            </a:r>
          </a:p>
          <a:p>
            <a:pPr>
              <a:buNone/>
            </a:pPr>
            <a:r>
              <a:rPr lang="ru-RU" sz="1400" dirty="0" smtClean="0"/>
              <a:t>         территории Агломерации</a:t>
            </a:r>
          </a:p>
          <a:p>
            <a:pPr>
              <a:buNone/>
            </a:pPr>
            <a:r>
              <a:rPr lang="ru-RU" sz="1400" dirty="0" smtClean="0"/>
              <a:t>     -   Межмуниципальный фестиваль: «Волонтеры </a:t>
            </a:r>
            <a:r>
              <a:rPr lang="ru-RU" sz="1400" dirty="0" err="1" smtClean="0"/>
              <a:t>Югры</a:t>
            </a:r>
            <a:r>
              <a:rPr lang="ru-RU" sz="1400" dirty="0" smtClean="0"/>
              <a:t>»</a:t>
            </a:r>
          </a:p>
          <a:p>
            <a:pPr>
              <a:buNone/>
            </a:pPr>
            <a:r>
              <a:rPr lang="ru-RU" sz="1400" dirty="0" smtClean="0"/>
              <a:t>     -   Межмуниципальная молодежная цифровая платформа </a:t>
            </a:r>
          </a:p>
          <a:p>
            <a:pPr>
              <a:buNone/>
            </a:pPr>
            <a:r>
              <a:rPr lang="ru-RU" sz="1400" dirty="0" smtClean="0"/>
              <a:t>     -   Лучшие практики муниципалитетов Агломерации в сфере образования</a:t>
            </a:r>
          </a:p>
          <a:p>
            <a:pPr marL="273050" indent="-273050">
              <a:buNone/>
            </a:pPr>
            <a:r>
              <a:rPr lang="ru-RU" sz="1400" dirty="0" smtClean="0"/>
              <a:t>(взаимодействие в рамках Городского августовского педагогического совещания (муниципальная модель развития системы выявления, поддержки и развития способностей и талантов детей и молодежи до 2030 года, проект «Наставничество», </a:t>
            </a:r>
            <a:r>
              <a:rPr lang="ru-RU" sz="1400" dirty="0" err="1" smtClean="0"/>
              <a:t>профориентационная</a:t>
            </a:r>
            <a:r>
              <a:rPr lang="ru-RU" sz="1400" dirty="0" smtClean="0"/>
              <a:t> работа</a:t>
            </a:r>
            <a:endParaRPr lang="ru-RU" sz="1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700808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6"/>
          <p:cNvSpPr txBox="1">
            <a:spLocks/>
          </p:cNvSpPr>
          <p:nvPr/>
        </p:nvSpPr>
        <p:spPr>
          <a:xfrm>
            <a:off x="467544" y="476672"/>
            <a:ext cx="8229600" cy="9543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Перечень межмуниципальных (агломерационных) проектов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агломерации Урай – Кондинский район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229200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+mj-lt"/>
              </a:rPr>
              <a:t>Сроки проведения мероприятий</a:t>
            </a:r>
          </a:p>
          <a:p>
            <a:r>
              <a:rPr lang="ru-RU" sz="1200" dirty="0" smtClean="0">
                <a:latin typeface="+mj-lt"/>
              </a:rPr>
              <a:t>     2024-2025 годы </a:t>
            </a:r>
          </a:p>
          <a:p>
            <a:endParaRPr lang="ru-RU" sz="800" b="1" dirty="0" smtClean="0">
              <a:latin typeface="+mj-lt"/>
            </a:endParaRPr>
          </a:p>
          <a:p>
            <a:r>
              <a:rPr lang="ru-RU" sz="1200" b="1" dirty="0" smtClean="0">
                <a:latin typeface="+mj-lt"/>
              </a:rPr>
              <a:t> Ответственные исполнители</a:t>
            </a:r>
          </a:p>
          <a:p>
            <a:r>
              <a:rPr lang="ru-RU" sz="1200" dirty="0" smtClean="0">
                <a:latin typeface="+mj-lt"/>
              </a:rPr>
              <a:t>   </a:t>
            </a:r>
            <a:r>
              <a:rPr lang="ru-RU" sz="1200" dirty="0" smtClean="0"/>
              <a:t>Управление образования администрации города Урай</a:t>
            </a:r>
          </a:p>
          <a:p>
            <a:r>
              <a:rPr lang="ru-RU" sz="1200" dirty="0" smtClean="0"/>
              <a:t>  Управление образования администрации </a:t>
            </a:r>
            <a:r>
              <a:rPr lang="ru-RU" sz="1200" dirty="0" err="1" smtClean="0"/>
              <a:t>Кондинского</a:t>
            </a:r>
            <a:r>
              <a:rPr lang="ru-RU" sz="1200" dirty="0" smtClean="0"/>
              <a:t> района</a:t>
            </a:r>
          </a:p>
          <a:p>
            <a:r>
              <a:rPr lang="ru-RU" sz="1200" dirty="0" smtClean="0"/>
              <a:t>  Управление внутренней политики администрации города Урай</a:t>
            </a:r>
          </a:p>
          <a:p>
            <a:r>
              <a:rPr lang="ru-RU" sz="1200" dirty="0" smtClean="0"/>
              <a:t>  Отдел молодежной политики администрации </a:t>
            </a:r>
            <a:r>
              <a:rPr lang="ru-RU" sz="1200" dirty="0" err="1" smtClean="0"/>
              <a:t>Кондинского</a:t>
            </a:r>
            <a:r>
              <a:rPr lang="ru-RU" sz="1200" dirty="0" smtClean="0"/>
              <a:t> района</a:t>
            </a:r>
            <a:endParaRPr lang="ru-RU" sz="1200" dirty="0" smtClean="0">
              <a:latin typeface="+mj-lt"/>
            </a:endParaRPr>
          </a:p>
          <a:p>
            <a:r>
              <a:rPr lang="ru-RU" sz="1200" dirty="0" smtClean="0">
                <a:latin typeface="+mj-lt"/>
              </a:rPr>
              <a:t>      </a:t>
            </a:r>
            <a:endParaRPr lang="ru-RU" sz="1200" dirty="0">
              <a:latin typeface="+mj-lt"/>
            </a:endParaRPr>
          </a:p>
        </p:txBody>
      </p:sp>
      <p:pic>
        <p:nvPicPr>
          <p:cNvPr id="26626" name="Picture 2" descr="\\adms4\home1$\HramcovaYS\Desktop\urayskiy-professionalnyy-kolledzh-hmao-yugra-1-previe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2924944"/>
            <a:ext cx="2592288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340768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Y:\Влад\2019\эскизы\сетка 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11960" y="2708921"/>
            <a:ext cx="4176464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200" b="1" dirty="0" smtClean="0">
                <a:latin typeface="+mn-lt"/>
              </a:rPr>
              <a:t>В сфере туризма</a:t>
            </a:r>
          </a:p>
          <a:p>
            <a:pPr>
              <a:buNone/>
            </a:pPr>
            <a:endParaRPr lang="ru-RU" sz="800" b="1" dirty="0" smtClean="0">
              <a:latin typeface="+mn-lt"/>
            </a:endParaRPr>
          </a:p>
          <a:p>
            <a:pPr>
              <a:buNone/>
            </a:pPr>
            <a:r>
              <a:rPr lang="ru-RU" sz="1200" dirty="0" smtClean="0">
                <a:latin typeface="+mn-lt"/>
              </a:rPr>
              <a:t>         - Туристическая (межмуниципальная) программа «Тайны Югорской земли» по маршруту Урай – Половинка – </a:t>
            </a:r>
            <a:r>
              <a:rPr lang="ru-RU" sz="1200" dirty="0" err="1" smtClean="0">
                <a:latin typeface="+mn-lt"/>
              </a:rPr>
              <a:t>Леуши</a:t>
            </a:r>
            <a:endParaRPr lang="ru-RU" sz="1200" dirty="0" smtClean="0">
              <a:latin typeface="+mn-lt"/>
            </a:endParaRPr>
          </a:p>
          <a:p>
            <a:pPr>
              <a:buNone/>
            </a:pPr>
            <a:endParaRPr lang="ru-RU" sz="1200" dirty="0" smtClean="0">
              <a:latin typeface="+mn-lt"/>
            </a:endParaRPr>
          </a:p>
          <a:p>
            <a:pPr>
              <a:buNone/>
            </a:pPr>
            <a:r>
              <a:rPr lang="ru-RU" sz="1200" dirty="0" smtClean="0">
                <a:latin typeface="+mn-lt"/>
              </a:rPr>
              <a:t>         - Туристический межмуниципальный маршрут «Герой тайги» (с 3х дневным проживанием в МБУ ДО оздоровительно-образовательном (профильном) центре «Юбилейный»)</a:t>
            </a:r>
          </a:p>
        </p:txBody>
      </p:sp>
      <p:sp>
        <p:nvSpPr>
          <p:cNvPr id="7" name="Заголовок 16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5436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/>
              <a:t>Перечень межмуниципальных (агломерационных) проектов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агломерации Урай – </a:t>
            </a:r>
            <a:r>
              <a:rPr lang="ru-RU" sz="2000" b="1" dirty="0" err="1" smtClean="0"/>
              <a:t>Кондинский</a:t>
            </a:r>
            <a:r>
              <a:rPr lang="ru-RU" sz="2000" b="1" dirty="0" smtClean="0"/>
              <a:t> район</a:t>
            </a:r>
            <a:endParaRPr lang="ru-RU" sz="2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4653136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+mj-lt"/>
              </a:rPr>
              <a:t>Сроки проведения мероприятий</a:t>
            </a:r>
          </a:p>
          <a:p>
            <a:r>
              <a:rPr lang="ru-RU" sz="1200" dirty="0" smtClean="0">
                <a:latin typeface="+mj-lt"/>
              </a:rPr>
              <a:t>     2024-2025 годы </a:t>
            </a:r>
          </a:p>
          <a:p>
            <a:endParaRPr lang="ru-RU" sz="800" b="1" dirty="0" smtClean="0">
              <a:latin typeface="+mj-lt"/>
            </a:endParaRPr>
          </a:p>
          <a:p>
            <a:r>
              <a:rPr lang="ru-RU" sz="1200" b="1" dirty="0" smtClean="0">
                <a:latin typeface="+mj-lt"/>
              </a:rPr>
              <a:t> Ответственные исполнители</a:t>
            </a:r>
          </a:p>
          <a:p>
            <a:r>
              <a:rPr lang="ru-RU" sz="1200" dirty="0" smtClean="0">
                <a:latin typeface="+mj-lt"/>
              </a:rPr>
              <a:t>    </a:t>
            </a:r>
            <a:r>
              <a:rPr lang="ru-RU" sz="1200" dirty="0" smtClean="0"/>
              <a:t>Управление по физической культуре, спорту и туризму администрации города Урай</a:t>
            </a:r>
          </a:p>
          <a:p>
            <a:r>
              <a:rPr lang="ru-RU" sz="1200" dirty="0" smtClean="0"/>
              <a:t>   Управление образования администрации </a:t>
            </a:r>
            <a:r>
              <a:rPr lang="ru-RU" sz="1200" dirty="0" err="1" smtClean="0"/>
              <a:t>Кондинского</a:t>
            </a:r>
            <a:r>
              <a:rPr lang="ru-RU" sz="1200" dirty="0" smtClean="0"/>
              <a:t> района</a:t>
            </a:r>
          </a:p>
          <a:p>
            <a:r>
              <a:rPr lang="ru-RU" sz="1200" dirty="0" smtClean="0"/>
              <a:t>   Управление культуры администрации </a:t>
            </a:r>
            <a:r>
              <a:rPr lang="ru-RU" sz="1200" dirty="0" err="1" smtClean="0"/>
              <a:t>Кондинского</a:t>
            </a:r>
            <a:r>
              <a:rPr lang="ru-RU" sz="1200" dirty="0" smtClean="0"/>
              <a:t> района</a:t>
            </a:r>
            <a:r>
              <a:rPr lang="ru-RU" sz="1200" dirty="0" smtClean="0">
                <a:latin typeface="+mj-lt"/>
              </a:rPr>
              <a:t>     </a:t>
            </a:r>
            <a:endParaRPr lang="ru-RU" sz="1200" dirty="0">
              <a:latin typeface="+mj-lt"/>
            </a:endParaRPr>
          </a:p>
        </p:txBody>
      </p:sp>
      <p:pic>
        <p:nvPicPr>
          <p:cNvPr id="27650" name="Picture 2" descr="\\adms4\home1$\HramcovaYS\Desktop\Кондинский раон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2276872"/>
            <a:ext cx="3096344" cy="2367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628800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Y:\Влад\2019\эскизы\сетка 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07904" y="2852936"/>
            <a:ext cx="4968552" cy="8617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600" b="1" dirty="0" smtClean="0">
                <a:latin typeface="+mn-lt"/>
              </a:rPr>
              <a:t>В сфере культуры</a:t>
            </a:r>
          </a:p>
          <a:p>
            <a:pPr>
              <a:buNone/>
            </a:pPr>
            <a:r>
              <a:rPr lang="ru-RU" sz="1600" dirty="0" smtClean="0">
                <a:latin typeface="+mn-lt"/>
              </a:rPr>
              <a:t>Межмуниципальный фестиваль «Дружба народов»</a:t>
            </a:r>
          </a:p>
          <a:p>
            <a:endParaRPr lang="ru-RU" dirty="0"/>
          </a:p>
        </p:txBody>
      </p:sp>
      <p:sp>
        <p:nvSpPr>
          <p:cNvPr id="7" name="Заголовок 16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95436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/>
              <a:t>Перечень межмуниципальных (агломерационных) проектов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агломерации Урай – </a:t>
            </a:r>
            <a:r>
              <a:rPr lang="ru-RU" sz="2000" b="1" dirty="0" err="1" smtClean="0"/>
              <a:t>Кондинский</a:t>
            </a:r>
            <a:r>
              <a:rPr lang="ru-RU" sz="2000" b="1" dirty="0" smtClean="0"/>
              <a:t> район</a:t>
            </a:r>
            <a:endParaRPr lang="ru-RU" sz="2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4653136"/>
            <a:ext cx="81369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+mj-lt"/>
              </a:rPr>
              <a:t>Сроки проведения мероприятий</a:t>
            </a:r>
          </a:p>
          <a:p>
            <a:r>
              <a:rPr lang="ru-RU" sz="1200" dirty="0" smtClean="0">
                <a:latin typeface="+mj-lt"/>
              </a:rPr>
              <a:t>     2024-2025 годы </a:t>
            </a:r>
          </a:p>
          <a:p>
            <a:endParaRPr lang="ru-RU" sz="800" b="1" dirty="0" smtClean="0">
              <a:latin typeface="+mj-lt"/>
            </a:endParaRPr>
          </a:p>
          <a:p>
            <a:r>
              <a:rPr lang="ru-RU" sz="1200" b="1" dirty="0" smtClean="0">
                <a:latin typeface="+mj-lt"/>
              </a:rPr>
              <a:t> Ответственные исполнители</a:t>
            </a:r>
          </a:p>
          <a:p>
            <a:r>
              <a:rPr lang="ru-RU" sz="1200" dirty="0" smtClean="0"/>
              <a:t>Управление по культуре и социальным вопросам администрации города Урай</a:t>
            </a:r>
          </a:p>
          <a:p>
            <a:r>
              <a:rPr lang="ru-RU" sz="1200" dirty="0" smtClean="0"/>
              <a:t>Управление культуры администрации </a:t>
            </a:r>
            <a:r>
              <a:rPr lang="ru-RU" sz="1200" dirty="0" err="1" smtClean="0"/>
              <a:t>Кондинского</a:t>
            </a:r>
            <a:r>
              <a:rPr lang="ru-RU" sz="1200" dirty="0" smtClean="0"/>
              <a:t> района</a:t>
            </a:r>
            <a:r>
              <a:rPr lang="ru-RU" sz="1200" dirty="0" smtClean="0">
                <a:latin typeface="+mj-lt"/>
              </a:rPr>
              <a:t>     </a:t>
            </a:r>
            <a:endParaRPr lang="ru-RU" sz="1200" dirty="0">
              <a:latin typeface="+mj-lt"/>
            </a:endParaRPr>
          </a:p>
        </p:txBody>
      </p:sp>
      <p:pic>
        <p:nvPicPr>
          <p:cNvPr id="28674" name="Picture 2" descr="\\adms4\home1$\HramcovaYS\Desktop\FB_IMG_1480392260666-300x16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2852936"/>
            <a:ext cx="28575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484784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Y:\Влад\2019\эскизы\сетка 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55976" y="2708920"/>
            <a:ext cx="4392488" cy="15121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200" b="1" dirty="0" smtClean="0">
                <a:latin typeface="+mn-lt"/>
              </a:rPr>
              <a:t>В области физической культуры и спорта</a:t>
            </a:r>
          </a:p>
          <a:p>
            <a:pPr>
              <a:buNone/>
            </a:pPr>
            <a:endParaRPr lang="ru-RU" sz="1200" b="1" dirty="0" smtClean="0">
              <a:latin typeface="+mn-lt"/>
            </a:endParaRPr>
          </a:p>
          <a:p>
            <a:pPr>
              <a:buNone/>
            </a:pPr>
            <a:r>
              <a:rPr lang="ru-RU" sz="1200" dirty="0" smtClean="0">
                <a:latin typeface="+mn-lt"/>
              </a:rPr>
              <a:t>           - Первенство по лыжным гонкам и биатлону «Закрытие зимнего сезона»</a:t>
            </a:r>
          </a:p>
          <a:p>
            <a:pPr>
              <a:buNone/>
            </a:pPr>
            <a:endParaRPr lang="ru-RU" sz="1200" dirty="0" smtClean="0">
              <a:latin typeface="+mn-lt"/>
            </a:endParaRPr>
          </a:p>
          <a:p>
            <a:pPr>
              <a:buNone/>
            </a:pPr>
            <a:r>
              <a:rPr lang="ru-RU" sz="1200" dirty="0" smtClean="0">
                <a:latin typeface="+mn-lt"/>
              </a:rPr>
              <a:t>           - Открытое Первенство по мини-футболу </a:t>
            </a:r>
          </a:p>
          <a:p>
            <a:endParaRPr lang="ru-RU" dirty="0"/>
          </a:p>
        </p:txBody>
      </p:sp>
      <p:sp>
        <p:nvSpPr>
          <p:cNvPr id="7" name="Заголовок 16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5436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/>
              <a:t>Перечень межмуниципальных (агломерационных) проектов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агломерации Урай – </a:t>
            </a:r>
            <a:r>
              <a:rPr lang="ru-RU" sz="2000" b="1" dirty="0" err="1" smtClean="0"/>
              <a:t>Кондинский</a:t>
            </a:r>
            <a:r>
              <a:rPr lang="ru-RU" sz="2000" b="1" dirty="0" smtClean="0"/>
              <a:t> район</a:t>
            </a:r>
            <a:endParaRPr lang="ru-RU" sz="2000" dirty="0">
              <a:latin typeface="+mn-lt"/>
            </a:endParaRPr>
          </a:p>
        </p:txBody>
      </p:sp>
      <p:pic>
        <p:nvPicPr>
          <p:cNvPr id="29698" name="Picture 2" descr="\\adms4\home1$\HramcovaYS\Desktop\-MRtnUAnhNw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2708920"/>
            <a:ext cx="3024335" cy="15841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1560" y="4581128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+mj-lt"/>
              </a:rPr>
              <a:t>Сроки проведения мероприятий</a:t>
            </a:r>
          </a:p>
          <a:p>
            <a:r>
              <a:rPr lang="ru-RU" sz="1200" dirty="0" smtClean="0">
                <a:latin typeface="+mj-lt"/>
              </a:rPr>
              <a:t>     2024-2025 годы </a:t>
            </a:r>
          </a:p>
          <a:p>
            <a:endParaRPr lang="ru-RU" sz="800" b="1" dirty="0" smtClean="0">
              <a:latin typeface="+mj-lt"/>
            </a:endParaRPr>
          </a:p>
          <a:p>
            <a:r>
              <a:rPr lang="ru-RU" sz="1200" b="1" dirty="0" smtClean="0">
                <a:latin typeface="+mj-lt"/>
              </a:rPr>
              <a:t> Ответственные исполнители</a:t>
            </a:r>
          </a:p>
          <a:p>
            <a:r>
              <a:rPr lang="ru-RU" sz="1200" dirty="0" smtClean="0">
                <a:latin typeface="+mj-lt"/>
              </a:rPr>
              <a:t>    </a:t>
            </a:r>
            <a:r>
              <a:rPr lang="ru-RU" sz="1200" dirty="0" smtClean="0"/>
              <a:t>Управление по физической культуре, спорту и туризму администрации города Урай</a:t>
            </a:r>
          </a:p>
          <a:p>
            <a:r>
              <a:rPr lang="ru-RU" sz="1200" dirty="0" smtClean="0"/>
              <a:t>   Управление образования администрации </a:t>
            </a:r>
            <a:r>
              <a:rPr lang="ru-RU" sz="1200" dirty="0" err="1" smtClean="0"/>
              <a:t>Кондинского</a:t>
            </a:r>
            <a:r>
              <a:rPr lang="ru-RU" sz="1200" dirty="0" smtClean="0"/>
              <a:t> района</a:t>
            </a:r>
          </a:p>
          <a:p>
            <a:r>
              <a:rPr lang="ru-RU" sz="1200" dirty="0" smtClean="0"/>
              <a:t>   Управление культуры администрации </a:t>
            </a:r>
            <a:r>
              <a:rPr lang="ru-RU" sz="1200" dirty="0" err="1" smtClean="0"/>
              <a:t>Кондинского</a:t>
            </a:r>
            <a:r>
              <a:rPr lang="ru-RU" sz="1200" dirty="0" smtClean="0"/>
              <a:t> района</a:t>
            </a:r>
            <a:r>
              <a:rPr lang="ru-RU" sz="1200" dirty="0" smtClean="0">
                <a:latin typeface="+mj-lt"/>
              </a:rPr>
              <a:t>     </a:t>
            </a:r>
            <a:endParaRPr lang="ru-RU" sz="1200" dirty="0"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39344</TotalTime>
  <Words>601</Words>
  <Application>Microsoft Office PowerPoint</Application>
  <PresentationFormat>Экран (4:3)</PresentationFormat>
  <Paragraphs>109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Слайд 1</vt:lpstr>
      <vt:lpstr>План реализации  агломерации Урай – Кондинский район</vt:lpstr>
      <vt:lpstr>Перечень межмуниципальных (агломерационных) проектов агломерации Урай – Кондинский район</vt:lpstr>
      <vt:lpstr>Слайд 4</vt:lpstr>
      <vt:lpstr>Перечень межмуниципальных (агломерационных) проектов агломерации Урай – Кондинский район</vt:lpstr>
      <vt:lpstr>Перечень межмуниципальных (агломерационных) проектов агломерации Урай – Кондинский район</vt:lpstr>
      <vt:lpstr>Перечень межмуниципальных (агломерационных) проектов агломерации Урай – Кондинский район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Кузьменко Владислав Сергеевич</dc:creator>
  <cp:lastModifiedBy>Храмцова</cp:lastModifiedBy>
  <cp:revision>3332</cp:revision>
  <dcterms:created xsi:type="dcterms:W3CDTF">2014-11-24T09:39:13Z</dcterms:created>
  <dcterms:modified xsi:type="dcterms:W3CDTF">2024-01-29T07:02:53Z</dcterms:modified>
</cp:coreProperties>
</file>