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808788" cy="99409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0" d="100"/>
          <a:sy n="80" d="100"/>
        </p:scale>
        <p:origin x="-3366" y="-12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28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3"/>
            <a:ext cx="5447030" cy="4473416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Уважаемые налогоплательщики!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E65874E-81DE-4BCD-B92C-D8A25F615851}"/>
              </a:ext>
            </a:extLst>
          </p:cNvPr>
          <p:cNvSpPr txBox="1"/>
          <p:nvPr/>
        </p:nvSpPr>
        <p:spPr>
          <a:xfrm>
            <a:off x="1364" y="7975704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7" y="2216696"/>
            <a:ext cx="597535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165674</TotalTime>
  <Words>13</Words>
  <Application>Microsoft Office PowerPoint</Application>
  <PresentationFormat>Лист A4 (210x297 мм)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Рачева Олеся Владимировна</cp:lastModifiedBy>
  <cp:revision>1924</cp:revision>
  <cp:lastPrinted>2023-04-20T06:28:46Z</cp:lastPrinted>
  <dcterms:created xsi:type="dcterms:W3CDTF">2014-10-08T23:03:32Z</dcterms:created>
  <dcterms:modified xsi:type="dcterms:W3CDTF">2023-09-01T07:36:43Z</dcterms:modified>
</cp:coreProperties>
</file>