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34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2C6AB18C-A6AF-4C08-B4B1-6A976BEBDD98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55600" y="1241425"/>
            <a:ext cx="5959475" cy="3352800"/>
          </a:xfrm>
          <a:prstGeom prst="rect">
            <a:avLst/>
          </a:prstGeom>
          <a:ln w="0">
            <a:noFill/>
          </a:ln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67080" y="4778640"/>
            <a:ext cx="5336280" cy="390960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sldNum"/>
          </p:nvPr>
        </p:nvSpPr>
        <p:spPr>
          <a:xfrm>
            <a:off x="3778560" y="9431640"/>
            <a:ext cx="2890440" cy="49788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74388C95-9922-4467-8BCA-2A6F645E51BF}" type="slidenum">
              <a:rPr lang="en-US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1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55600" y="1241425"/>
            <a:ext cx="5959475" cy="3352800"/>
          </a:xfrm>
          <a:prstGeom prst="rect">
            <a:avLst/>
          </a:prstGeom>
          <a:ln w="0">
            <a:noFill/>
          </a:ln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67080" y="4778640"/>
            <a:ext cx="5336280" cy="390960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sldNum"/>
          </p:nvPr>
        </p:nvSpPr>
        <p:spPr>
          <a:xfrm>
            <a:off x="3778560" y="9431640"/>
            <a:ext cx="2890440" cy="49788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49F7EC56-0167-461A-956D-939C1E4D50C3}" type="slidenum">
              <a:rPr lang="en-US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1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55600" y="1241425"/>
            <a:ext cx="5959475" cy="3352800"/>
          </a:xfrm>
          <a:prstGeom prst="rect">
            <a:avLst/>
          </a:prstGeom>
          <a:ln w="0">
            <a:noFill/>
          </a:ln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67080" y="4778640"/>
            <a:ext cx="5336280" cy="390960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sldNum"/>
          </p:nvPr>
        </p:nvSpPr>
        <p:spPr>
          <a:xfrm>
            <a:off x="3778560" y="9431640"/>
            <a:ext cx="2890440" cy="497880"/>
          </a:xfrm>
          <a:prstGeom prst="rect">
            <a:avLst/>
          </a:prstGeom>
          <a:noFill/>
          <a:ln w="0">
            <a:noFill/>
          </a:ln>
        </p:spPr>
        <p:txBody>
          <a:bodyPr lIns="90720" tIns="45360" rIns="90720" bIns="4536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FB9B15C6-4C89-4E86-AB18-4140F43812D0}" type="slidenum">
              <a:rPr lang="en-US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 sz="11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http://C97DEF124D3F36541190A9C7F8CE6DCB.dms.sberbank.ru/C97DEF124D3F36541190A9C7F8CE6DCB-169EB4AD62AAD2C716D31366D51686CD-C85426E2B4B3C5FD05547AE9C0AA6CB5/1.p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http://C97DEF124D3F36541190A9C7F8CE6DCB.dms.sberbank.ru/C97DEF124D3F36541190A9C7F8CE6DCB-169EB4AD62AAD2C716D31366D51686CD-C85426E2B4B3C5FD05547AE9C0AA6CB5/1.png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http://C97DEF124D3F36541190A9C7F8CE6DCB.dms.sberbank.ru/C97DEF124D3F36541190A9C7F8CE6DCB-169EB4AD62AAD2C716D31366D51686CD-C85426E2B4B3C5FD05547AE9C0AA6CB5/1.png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http://C97DEF124D3F36541190A9C7F8CE6DCB.dms.sberbank.ru/C97DEF124D3F36541190A9C7F8CE6DCB-169EB4AD62AAD2C716D31366D51686CD-C85426E2B4B3C5FD05547AE9C0AA6CB5/1.png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http://C97DEF124D3F36541190A9C7F8CE6DCB.dms.sberbank.ru/C97DEF124D3F36541190A9C7F8CE6DCB-169EB4AD62AAD2C716D31366D51686CD-C85426E2B4B3C5FD05547AE9C0AA6CB5/1.png" TargetMode="Externa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414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241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8752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414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241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2" name="Рисунок 11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3" name="Рисунок 12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587520" y="3719880"/>
            <a:ext cx="54036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5" name="Рисунок 4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" name="Рисунок 10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2" name="Рисунок 11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3" name="Рисунок 12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580320" y="2705040"/>
            <a:ext cx="10821600" cy="445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87520" y="3719880"/>
            <a:ext cx="54036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2414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241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/>
          </p:nvPr>
        </p:nvSpPr>
        <p:spPr>
          <a:xfrm>
            <a:off x="58752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/>
          </p:nvPr>
        </p:nvSpPr>
        <p:spPr>
          <a:xfrm>
            <a:off x="2414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/>
          </p:nvPr>
        </p:nvSpPr>
        <p:spPr>
          <a:xfrm>
            <a:off x="4241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97DEF124D3F36541190A9C7F8CE6DCB.dms.sberbank.ru/C97DEF124D3F36541190A9C7F8CE6DCB-169EB4AD62AAD2C716D31366D51686CD-C85426E2B4B3C5FD05547AE9C0AA6CB5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587520" y="3719880"/>
            <a:ext cx="54036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580320" y="2705040"/>
            <a:ext cx="10821600" cy="445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2414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4241880" y="40107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/>
          </p:nvPr>
        </p:nvSpPr>
        <p:spPr>
          <a:xfrm>
            <a:off x="58752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/>
          </p:nvPr>
        </p:nvSpPr>
        <p:spPr>
          <a:xfrm>
            <a:off x="2414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/>
          </p:nvPr>
        </p:nvSpPr>
        <p:spPr>
          <a:xfrm>
            <a:off x="4241880" y="4183560"/>
            <a:ext cx="173988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6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80320" y="2705040"/>
            <a:ext cx="10821600" cy="445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33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356280" y="41835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8752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356280" y="4010760"/>
            <a:ext cx="263664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87520" y="4183560"/>
            <a:ext cx="5403600" cy="15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C8CBB"/>
            </a:gs>
            <a:gs pos="100000">
              <a:srgbClr val="7DC244">
                <a:alpha val="70196"/>
              </a:srgbClr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87520" y="1721880"/>
            <a:ext cx="10821600" cy="1926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FFFFFF"/>
                </a:solidFill>
                <a:latin typeface="Calibri Light"/>
                <a:ea typeface="Calibri Light"/>
              </a:rPr>
              <a:t>Об утверждении условий кредитования / внесения изменений условия кредитования ООО «Заемщик»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05520" y="4010760"/>
            <a:ext cx="5403600" cy="33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rgbClr val="FFFFFF"/>
                </a:solidFill>
                <a:latin typeface="Calibri Light"/>
                <a:ea typeface="Calibri"/>
              </a:rPr>
              <a:t>Полное наименование ТБ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0416600" y="6173280"/>
            <a:ext cx="992160" cy="325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FFFFFF"/>
                </a:solidFill>
                <a:latin typeface="Calibri Light"/>
                <a:ea typeface="Calibri"/>
              </a:rPr>
              <a:t>Версия 1</a:t>
            </a:r>
            <a:endParaRPr lang="en-US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05520" y="4591080"/>
            <a:ext cx="5403600" cy="58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rgbClr val="FFFFFF"/>
                </a:solidFill>
                <a:latin typeface="Calibri Light"/>
                <a:ea typeface="Calibri"/>
              </a:rPr>
              <a:t>ФИО сотрудника, должность, полное наименование кредитующего подразделения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05520" y="5206320"/>
            <a:ext cx="5403600" cy="573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rgbClr val="FFFFFF"/>
                </a:solidFill>
                <a:latin typeface="Calibri Light"/>
                <a:ea typeface="Calibri"/>
              </a:rPr>
              <a:t>ФИО сотрудника, должность, полное наименование клиентского подразделения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14"/>
          <a:stretch/>
        </p:blipFill>
        <p:spPr>
          <a:xfrm>
            <a:off x="-186480" y="-289440"/>
            <a:ext cx="4133160" cy="2324880"/>
          </a:xfrm>
          <a:prstGeom prst="rect">
            <a:avLst/>
          </a:prstGeom>
          <a:ln w="0">
            <a:noFill/>
          </a:ln>
        </p:spPr>
      </p:pic>
      <p:pic>
        <p:nvPicPr>
          <p:cNvPr id="6" name="Рисунок 11" descr="http://93E938E234EF733AF4D14DBDD9B6AC37.dms.sberbank.ru/93E938E234EF733AF4D14DBDD9B6AC37-00AEED99A7B19CACD296E5E091D983EE-E7009721D468C1CDB6505A2B7852A3BD/1.png"/>
          <p:cNvPicPr/>
          <p:nvPr/>
        </p:nvPicPr>
        <p:blipFill>
          <a:blip r:embed="rId15"/>
          <a:stretch/>
        </p:blipFill>
        <p:spPr>
          <a:xfrm>
            <a:off x="0" y="0"/>
            <a:ext cx="1080" cy="10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/>
          <p:nvPr/>
        </p:nvSpPr>
        <p:spPr>
          <a:xfrm>
            <a:off x="0" y="5760"/>
            <a:ext cx="12191760" cy="86364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600" dist="25560" dir="5400000" rotWithShape="0">
              <a:schemeClr val="bg2">
                <a:lumMod val="90000"/>
                <a:alpha val="2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200" b="0" strike="noStrike" spc="-1">
                <a:solidFill>
                  <a:srgbClr val="11A74C"/>
                </a:solidFill>
                <a:latin typeface="Calibri Light"/>
                <a:ea typeface="Calibri Light"/>
              </a:rPr>
              <a:t>Click to edit Master title style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Прямоугольник 28"/>
          <p:cNvSpPr/>
          <p:nvPr/>
        </p:nvSpPr>
        <p:spPr>
          <a:xfrm>
            <a:off x="12389400" y="1909080"/>
            <a:ext cx="1038960" cy="28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0-0-0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" name="Прямоугольник 31"/>
          <p:cNvSpPr/>
          <p:nvPr/>
        </p:nvSpPr>
        <p:spPr>
          <a:xfrm>
            <a:off x="12389400" y="2287800"/>
            <a:ext cx="1038960" cy="280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153-153-153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7" name="Прямоугольник 32"/>
          <p:cNvSpPr/>
          <p:nvPr/>
        </p:nvSpPr>
        <p:spPr>
          <a:xfrm>
            <a:off x="12389400" y="2666880"/>
            <a:ext cx="1038960" cy="28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0-111-60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Прямоугольник 33"/>
          <p:cNvSpPr/>
          <p:nvPr/>
        </p:nvSpPr>
        <p:spPr>
          <a:xfrm>
            <a:off x="12389400" y="3045600"/>
            <a:ext cx="1038960" cy="28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17-167-76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9" name="Прямоугольник 34"/>
          <p:cNvSpPr/>
          <p:nvPr/>
        </p:nvSpPr>
        <p:spPr>
          <a:xfrm>
            <a:off x="12389400" y="3424680"/>
            <a:ext cx="1038960" cy="28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125-194-68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Прямоугольник 35"/>
          <p:cNvSpPr/>
          <p:nvPr/>
        </p:nvSpPr>
        <p:spPr>
          <a:xfrm>
            <a:off x="12389400" y="3803760"/>
            <a:ext cx="1038960" cy="28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220-15-0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1" name="Прямоугольник 36"/>
          <p:cNvSpPr/>
          <p:nvPr/>
        </p:nvSpPr>
        <p:spPr>
          <a:xfrm>
            <a:off x="12389400" y="4182480"/>
            <a:ext cx="1038960" cy="280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19-152-132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2" name="Прямоугольник 37"/>
          <p:cNvSpPr/>
          <p:nvPr/>
        </p:nvSpPr>
        <p:spPr>
          <a:xfrm>
            <a:off x="12389400" y="4561560"/>
            <a:ext cx="1038960" cy="280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235-127-46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3" name="Прямоугольник 38"/>
          <p:cNvSpPr/>
          <p:nvPr/>
        </p:nvSpPr>
        <p:spPr>
          <a:xfrm>
            <a:off x="12389400" y="4940280"/>
            <a:ext cx="1038960" cy="28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FFFFF"/>
                </a:solidFill>
                <a:latin typeface="Calibri Light"/>
              </a:rPr>
              <a:t>12-140-187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Text"/>
          <p:cNvSpPr/>
          <p:nvPr/>
        </p:nvSpPr>
        <p:spPr>
          <a:xfrm>
            <a:off x="11496600" y="6217920"/>
            <a:ext cx="694800" cy="532440"/>
          </a:xfrm>
          <a:prstGeom prst="rect">
            <a:avLst/>
          </a:prstGeom>
          <a:noFill/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  <a:buNone/>
            </a:pPr>
            <a:fld id="{5D9F638A-A8EE-4AB9-A48B-FE3F54AAF457}" type="slidenum">
              <a:rPr lang="en-US" sz="1400" b="0" strike="noStrike" spc="-1">
                <a:solidFill>
                  <a:srgbClr val="11A74C"/>
                </a:solidFill>
                <a:latin typeface="Calibri Light"/>
                <a:ea typeface="Fedra Sans Pro Light Light"/>
              </a:rPr>
              <a:t>‹#›</a:t>
            </a:fld>
            <a:r>
              <a:rPr lang="en-US" sz="2100" b="0" strike="noStrike" spc="-1">
                <a:solidFill>
                  <a:srgbClr val="11A74C"/>
                </a:solidFill>
                <a:latin typeface="Calibri Light"/>
                <a:ea typeface="Fedra Sans Pro Light Light"/>
              </a:rPr>
              <a:t>￼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55" name="Рисунок 1"/>
          <p:cNvPicPr/>
          <p:nvPr/>
        </p:nvPicPr>
        <p:blipFill>
          <a:blip r:embed="rId14"/>
          <a:stretch/>
        </p:blipFill>
        <p:spPr>
          <a:xfrm>
            <a:off x="9906480" y="-154440"/>
            <a:ext cx="2106000" cy="1184400"/>
          </a:xfrm>
          <a:prstGeom prst="rect">
            <a:avLst/>
          </a:prstGeom>
          <a:ln w="0">
            <a:noFill/>
          </a:ln>
        </p:spPr>
      </p:pic>
      <p:sp>
        <p:nvSpPr>
          <p:cNvPr id="56" name="Rectangle 2"/>
          <p:cNvSpPr/>
          <p:nvPr/>
        </p:nvSpPr>
        <p:spPr>
          <a:xfrm>
            <a:off x="0" y="6786000"/>
            <a:ext cx="12191760" cy="124560"/>
          </a:xfrm>
          <a:prstGeom prst="rect">
            <a:avLst/>
          </a:prstGeom>
          <a:solidFill>
            <a:srgbClr val="21A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Рисунок 18" descr="http://93E938E234EF733AF4D14DBDD9B6AC37.dms.sberbank.ru/93E938E234EF733AF4D14DBDD9B6AC37-00AEED99A7B19CACD296E5E091D983EE-E7009721D468C1CDB6505A2B7852A3BD/1.png"/>
          <p:cNvPicPr/>
          <p:nvPr/>
        </p:nvPicPr>
        <p:blipFill>
          <a:blip r:embed="rId15"/>
          <a:stretch/>
        </p:blipFill>
        <p:spPr>
          <a:xfrm>
            <a:off x="0" y="0"/>
            <a:ext cx="1080" cy="1080"/>
          </a:xfrm>
          <a:prstGeom prst="rect">
            <a:avLst/>
          </a:prstGeom>
          <a:ln w="0">
            <a:noFill/>
          </a:ln>
        </p:spPr>
      </p:pic>
      <p:pic>
        <p:nvPicPr>
          <p:cNvPr id="58" name="Рисунок 19" descr="http://93E938E234EF733AF4D14DBDD9B6AC37.dms.sberbank.ru/93E938E234EF733AF4D14DBDD9B6AC37-00AEED99A7B19CACD296E5E091D983EE-E7009721D468C1CDB6505A2B7852A3BD/1.png"/>
          <p:cNvPicPr/>
          <p:nvPr/>
        </p:nvPicPr>
        <p:blipFill>
          <a:blip r:embed="rId15"/>
          <a:stretch/>
        </p:blipFill>
        <p:spPr>
          <a:xfrm>
            <a:off x="0" y="0"/>
            <a:ext cx="1080" cy="1080"/>
          </a:xfrm>
          <a:prstGeom prst="rect">
            <a:avLst/>
          </a:prstGeom>
          <a:ln w="0">
            <a:noFill/>
          </a:ln>
        </p:spPr>
      </p:pic>
      <p:pic>
        <p:nvPicPr>
          <p:cNvPr id="59" name="Рисунок 20" descr="http://93E938E234EF733AF4D14DBDD9B6AC37.dms.sberbank.ru/93E938E234EF733AF4D14DBDD9B6AC37-00AEED99A7B19CACD296E5E091D983EE-E7009721D468C1CDB6505A2B7852A3BD/1.png"/>
          <p:cNvPicPr/>
          <p:nvPr/>
        </p:nvPicPr>
        <p:blipFill>
          <a:blip r:embed="rId15"/>
          <a:stretch/>
        </p:blipFill>
        <p:spPr>
          <a:xfrm>
            <a:off x="0" y="0"/>
            <a:ext cx="1080" cy="108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C8CBB"/>
            </a:gs>
            <a:gs pos="100000">
              <a:srgbClr val="7DC244">
                <a:alpha val="70196"/>
              </a:srgbClr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FFFFFF"/>
                </a:solidFill>
                <a:latin typeface="Calibri Light"/>
                <a:ea typeface="Calibri Light"/>
              </a:rPr>
              <a:t>Приложение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87520" y="4010760"/>
            <a:ext cx="5403600" cy="33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1600" b="0" strike="noStrike" spc="-1">
                <a:solidFill>
                  <a:srgbClr val="FFFFFF"/>
                </a:solidFill>
                <a:latin typeface="Calibri Light"/>
                <a:ea typeface="Calibri"/>
              </a:rPr>
              <a:t>Подзаголовок</a:t>
            </a:r>
            <a:endParaRPr lang="en-US" sz="1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" name="Рисунок 7" descr="http://93E938E234EF733AF4D14DBDD9B6AC37.dms.sberbank.ru/93E938E234EF733AF4D14DBDD9B6AC37-00AEED99A7B19CACD296E5E091D983EE-E7009721D468C1CDB6505A2B7852A3BD/1.png"/>
          <p:cNvPicPr/>
          <p:nvPr/>
        </p:nvPicPr>
        <p:blipFill>
          <a:blip r:embed="rId14"/>
          <a:stretch/>
        </p:blipFill>
        <p:spPr>
          <a:xfrm>
            <a:off x="0" y="0"/>
            <a:ext cx="1080" cy="10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95160" y="2102040"/>
            <a:ext cx="10821600" cy="1926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b="1" strike="noStrike" spc="-1">
                <a:solidFill>
                  <a:srgbClr val="FFFFFF"/>
                </a:solidFill>
                <a:latin typeface="Calibri Light"/>
                <a:ea typeface="Calibri Light"/>
              </a:rPr>
              <a:t>Программы кредитования субъектов малого бизнеса в ПАО «Сбербанк»</a:t>
            </a:r>
            <a:r>
              <a:t/>
            </a:r>
            <a:br/>
            <a:r>
              <a:t/>
            </a:r>
            <a:br/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Текст 8"/>
          <p:cNvSpPr/>
          <p:nvPr/>
        </p:nvSpPr>
        <p:spPr>
          <a:xfrm>
            <a:off x="9812160" y="6024240"/>
            <a:ext cx="1596960" cy="60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400" b="1" strike="noStrike" spc="-1" dirty="0" smtClean="0">
                <a:solidFill>
                  <a:srgbClr val="FFFFFF"/>
                </a:solidFill>
                <a:latin typeface="Calibri Light"/>
                <a:ea typeface="Calibri"/>
              </a:rPr>
              <a:t>24</a:t>
            </a:r>
            <a:r>
              <a:rPr lang="ru-RU" sz="1400" b="1" strike="noStrike" spc="-1" dirty="0" smtClean="0">
                <a:solidFill>
                  <a:srgbClr val="FFFFFF"/>
                </a:solidFill>
                <a:latin typeface="Calibri Light"/>
                <a:ea typeface="Calibri"/>
              </a:rPr>
              <a:t> </a:t>
            </a:r>
            <a:r>
              <a:rPr lang="ru-RU" sz="1400" b="1" spc="-1" dirty="0" smtClean="0">
                <a:solidFill>
                  <a:srgbClr val="FFFFFF"/>
                </a:solidFill>
                <a:latin typeface="Calibri Light"/>
                <a:ea typeface="Calibri"/>
              </a:rPr>
              <a:t>мая</a:t>
            </a:r>
            <a:r>
              <a:rPr lang="ru-RU" sz="1400" b="1" strike="noStrike" spc="-1" dirty="0" smtClean="0">
                <a:solidFill>
                  <a:srgbClr val="FFFFFF"/>
                </a:solidFill>
                <a:latin typeface="Calibri Light"/>
                <a:ea typeface="Calibri"/>
              </a:rPr>
              <a:t> 2023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620000" y="3888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Сбербанк для Малого Бизнеса</a:t>
            </a:r>
            <a:endParaRPr lang="en-US" sz="2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5" name="Овал 2"/>
          <p:cNvSpPr/>
          <p:nvPr/>
        </p:nvSpPr>
        <p:spPr>
          <a:xfrm>
            <a:off x="11694240" y="6352560"/>
            <a:ext cx="264240" cy="348480"/>
          </a:xfrm>
          <a:prstGeom prst="ellipse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6" name="Рисунок 9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402840" y="1014480"/>
            <a:ext cx="857160" cy="898920"/>
          </a:xfrm>
          <a:prstGeom prst="rect">
            <a:avLst/>
          </a:prstGeom>
          <a:ln w="0">
            <a:noFill/>
          </a:ln>
        </p:spPr>
      </p:pic>
      <p:sp>
        <p:nvSpPr>
          <p:cNvPr id="147" name="Прямоугольник 10"/>
          <p:cNvSpPr/>
          <p:nvPr/>
        </p:nvSpPr>
        <p:spPr>
          <a:xfrm>
            <a:off x="1418760" y="1299600"/>
            <a:ext cx="10077480" cy="409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ПАО Сбербанк предоставляет кредиты для бизнеса на любые цели – на недвижимость, транспорт, модернизацию производства или пополнение оборотных средств, на рефинансирование кредитов сторонних банков, а также кредиты без подтверждения целевого использования с возможностью подачи заявки Онлайн (сумма кредита от 100 тыс. руб., </a:t>
            </a:r>
            <a:r>
              <a:rPr lang="en-US" sz="2000" b="0" strike="noStrike" spc="-1">
                <a:solidFill>
                  <a:srgbClr val="000000"/>
                </a:solidFill>
                <a:latin typeface="Tahoma"/>
              </a:rPr>
              <a:t>max </a:t>
            </a: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определяется платежеспособностью;  срок от 1 мес. до 180 мес.).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        </a:t>
            </a:r>
            <a:r>
              <a:rPr lang="ru-RU" sz="2000" b="0" u="sng" strike="noStrike" spc="-1">
                <a:solidFill>
                  <a:srgbClr val="000000"/>
                </a:solidFill>
                <a:uFillTx/>
                <a:latin typeface="Tahoma"/>
              </a:rPr>
              <a:t>Основные требования к Заемщикам</a:t>
            </a: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: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Срок ведения деятельности от з-х месяцев;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Выручка не более 800 млн. руб. в год;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2960" algn="l"/>
                <a:tab pos="1825560" algn="l"/>
                <a:tab pos="2738520" algn="l"/>
                <a:tab pos="3651120" algn="l"/>
                <a:tab pos="4564080" algn="l"/>
                <a:tab pos="5477040" algn="l"/>
                <a:tab pos="6389640" algn="l"/>
                <a:tab pos="7302600" algn="l"/>
                <a:tab pos="8215200" algn="l"/>
                <a:tab pos="9128160" algn="l"/>
                <a:tab pos="10040760" algn="l"/>
                <a:tab pos="10953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ahoma"/>
              </a:rPr>
              <a:t>Заемщик и собственник бизнеса должны являться резидентами РФ.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Нецелевые и беззалоговые кредиты</a:t>
            </a:r>
            <a:endParaRPr lang="en-US" sz="2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609480" y="1420560"/>
            <a:ext cx="10972440" cy="36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400" b="0" strike="noStrike" spc="-1">
                <a:solidFill>
                  <a:srgbClr val="3FAF46"/>
                </a:solidFill>
                <a:latin typeface="Tahoma"/>
              </a:rPr>
              <a:t>Кредит на любые производственные цели</a:t>
            </a:r>
          </a:p>
        </p:txBody>
      </p:sp>
      <p:pic>
        <p:nvPicPr>
          <p:cNvPr id="150" name="Picture 4"/>
          <p:cNvPicPr/>
          <p:nvPr/>
        </p:nvPicPr>
        <p:blipFill>
          <a:blip r:embed="rId2"/>
          <a:stretch/>
        </p:blipFill>
        <p:spPr>
          <a:xfrm>
            <a:off x="4140000" y="2160000"/>
            <a:ext cx="3600360" cy="2700360"/>
          </a:xfrm>
          <a:prstGeom prst="rect">
            <a:avLst/>
          </a:prstGeom>
          <a:ln w="0">
            <a:noFill/>
          </a:ln>
        </p:spPr>
      </p:pic>
      <p:sp>
        <p:nvSpPr>
          <p:cNvPr id="151" name="TextBox 150"/>
          <p:cNvSpPr txBox="1"/>
          <p:nvPr/>
        </p:nvSpPr>
        <p:spPr>
          <a:xfrm>
            <a:off x="1260000" y="4860000"/>
            <a:ext cx="10620000" cy="1279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ru-RU" sz="2800" b="0" strike="noStrike" spc="-1">
                <a:solidFill>
                  <a:srgbClr val="069A2E"/>
                </a:solidFill>
                <a:latin typeface="Tahoma"/>
              </a:rPr>
              <a:t>Решение проблемы ликвидного залога и необходимости подтверждения целевого использования кредитных средств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Нецелевые кредиты под залог недвижимости</a:t>
            </a:r>
            <a:endParaRPr lang="en-US" sz="2200" b="1" strike="noStrike" spc="-1">
              <a:solidFill>
                <a:srgbClr val="81D41A"/>
              </a:solidFill>
              <a:latin typeface="Tahoma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900000" y="1260000"/>
            <a:ext cx="10972440" cy="3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400" b="0" strike="noStrike" spc="-1">
                <a:solidFill>
                  <a:srgbClr val="3FAF46"/>
                </a:solidFill>
                <a:latin typeface="Tahoma"/>
              </a:rPr>
              <a:t>Кредит на любые цели</a:t>
            </a:r>
            <a:endParaRPr lang="en-US" sz="2400" b="0" strike="noStrike" spc="-1">
              <a:solidFill>
                <a:srgbClr val="3FAF46"/>
              </a:solidFill>
              <a:latin typeface="Tahoma"/>
            </a:endParaRPr>
          </a:p>
        </p:txBody>
      </p:sp>
      <p:pic>
        <p:nvPicPr>
          <p:cNvPr id="154" name="Picture 9"/>
          <p:cNvPicPr/>
          <p:nvPr/>
        </p:nvPicPr>
        <p:blipFill>
          <a:blip r:embed="rId2"/>
          <a:stretch/>
        </p:blipFill>
        <p:spPr>
          <a:xfrm>
            <a:off x="5811840" y="2880000"/>
            <a:ext cx="2108160" cy="2106720"/>
          </a:xfrm>
          <a:prstGeom prst="rect">
            <a:avLst/>
          </a:prstGeom>
          <a:ln w="0">
            <a:noFill/>
          </a:ln>
        </p:spPr>
      </p:pic>
      <p:pic>
        <p:nvPicPr>
          <p:cNvPr id="155" name="Picture 8"/>
          <p:cNvPicPr/>
          <p:nvPr/>
        </p:nvPicPr>
        <p:blipFill>
          <a:blip r:embed="rId3"/>
          <a:stretch/>
        </p:blipFill>
        <p:spPr>
          <a:xfrm>
            <a:off x="4598640" y="2880000"/>
            <a:ext cx="1965240" cy="1963800"/>
          </a:xfrm>
          <a:prstGeom prst="rect">
            <a:avLst/>
          </a:prstGeom>
          <a:ln w="0">
            <a:noFill/>
          </a:ln>
        </p:spPr>
      </p:pic>
      <p:pic>
        <p:nvPicPr>
          <p:cNvPr id="156" name="Picture 6"/>
          <p:cNvPicPr/>
          <p:nvPr/>
        </p:nvPicPr>
        <p:blipFill>
          <a:blip r:embed="rId4"/>
          <a:stretch/>
        </p:blipFill>
        <p:spPr>
          <a:xfrm>
            <a:off x="5400000" y="2034720"/>
            <a:ext cx="2105280" cy="2105280"/>
          </a:xfrm>
          <a:prstGeom prst="rect">
            <a:avLst/>
          </a:prstGeom>
          <a:ln w="0">
            <a:noFill/>
          </a:ln>
        </p:spPr>
      </p:pic>
      <p:pic>
        <p:nvPicPr>
          <p:cNvPr id="157" name="Picture 7"/>
          <p:cNvPicPr/>
          <p:nvPr/>
        </p:nvPicPr>
        <p:blipFill>
          <a:blip r:embed="rId5"/>
          <a:stretch/>
        </p:blipFill>
        <p:spPr>
          <a:xfrm rot="11340000">
            <a:off x="4821480" y="3654360"/>
            <a:ext cx="1963800" cy="1963800"/>
          </a:xfrm>
          <a:prstGeom prst="rect">
            <a:avLst/>
          </a:prstGeom>
          <a:ln w="0">
            <a:noFill/>
          </a:ln>
        </p:spPr>
      </p:pic>
      <p:pic>
        <p:nvPicPr>
          <p:cNvPr id="158" name="Picture 5"/>
          <p:cNvPicPr/>
          <p:nvPr/>
        </p:nvPicPr>
        <p:blipFill>
          <a:blip r:embed="rId6"/>
          <a:stretch/>
        </p:blipFill>
        <p:spPr>
          <a:xfrm rot="5220000">
            <a:off x="4550040" y="2306160"/>
            <a:ext cx="1963440" cy="1963800"/>
          </a:xfrm>
          <a:prstGeom prst="rect">
            <a:avLst/>
          </a:prstGeom>
          <a:ln w="0">
            <a:noFill/>
          </a:ln>
        </p:spPr>
      </p:pic>
      <p:sp>
        <p:nvSpPr>
          <p:cNvPr id="159" name="TextBox 158"/>
          <p:cNvSpPr txBox="1"/>
          <p:nvPr/>
        </p:nvSpPr>
        <p:spPr>
          <a:xfrm>
            <a:off x="2340000" y="5541480"/>
            <a:ext cx="7826760" cy="51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ru-RU" sz="2800" b="0" strike="noStrike" spc="-1">
                <a:solidFill>
                  <a:srgbClr val="3FAF46"/>
                </a:solidFill>
                <a:latin typeface="Tahoma"/>
              </a:rPr>
              <a:t>Под залог ликвидных объектов недвижимости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200" b="1" strike="noStrike" spc="-1" dirty="0">
                <a:solidFill>
                  <a:srgbClr val="11A74C"/>
                </a:solidFill>
                <a:latin typeface="Tahoma"/>
                <a:ea typeface="Calibri Light"/>
              </a:rPr>
              <a:t>Оборотное кредитование </a:t>
            </a:r>
            <a:endParaRPr lang="en-US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74200" y="1641240"/>
            <a:ext cx="8065800" cy="51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ru-RU" sz="2800" b="0" strike="noStrike" spc="-1">
                <a:solidFill>
                  <a:srgbClr val="3FAF46"/>
                </a:solidFill>
                <a:latin typeface="Tahoma"/>
              </a:rPr>
              <a:t>Кредит на цели пополнения оборотных средств</a:t>
            </a:r>
          </a:p>
        </p:txBody>
      </p:sp>
      <p:pic>
        <p:nvPicPr>
          <p:cNvPr id="162" name="Picture 1"/>
          <p:cNvPicPr/>
          <p:nvPr/>
        </p:nvPicPr>
        <p:blipFill>
          <a:blip r:embed="rId2"/>
          <a:stretch/>
        </p:blipFill>
        <p:spPr>
          <a:xfrm>
            <a:off x="4881960" y="2520000"/>
            <a:ext cx="2678040" cy="2087280"/>
          </a:xfrm>
          <a:prstGeom prst="rect">
            <a:avLst/>
          </a:prstGeom>
          <a:ln w="0">
            <a:noFill/>
          </a:ln>
        </p:spPr>
      </p:pic>
      <p:sp>
        <p:nvSpPr>
          <p:cNvPr id="163" name="TextBox 162"/>
          <p:cNvSpPr txBox="1"/>
          <p:nvPr/>
        </p:nvSpPr>
        <p:spPr>
          <a:xfrm>
            <a:off x="720000" y="5040000"/>
            <a:ext cx="11213280" cy="156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ru-RU" sz="2800" b="0" strike="noStrike" spc="-1">
                <a:solidFill>
                  <a:srgbClr val="3FAF46"/>
                </a:solidFill>
                <a:latin typeface="Tahoma"/>
              </a:rPr>
              <a:t>Решение проблемы дефицита оборотных средств, необходимых для осуществления хозяйственной деятельности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286000" y="2880000"/>
            <a:ext cx="1854000" cy="941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Бизнес – </a:t>
            </a:r>
          </a:p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оборот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280000" y="2880000"/>
            <a:ext cx="2131560" cy="941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Бизнес – </a:t>
            </a:r>
          </a:p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овердрафт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Инвестиционное кредитование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547560" y="1620000"/>
            <a:ext cx="10972440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 lnSpcReduction="10000"/>
          </a:bodyPr>
          <a:lstStyle/>
          <a:p>
            <a:pPr marL="432000" indent="-324000" algn="ctr"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400" b="0" strike="noStrike" spc="-1">
                <a:solidFill>
                  <a:srgbClr val="3FAF46"/>
                </a:solidFill>
                <a:latin typeface="Tahoma"/>
              </a:rPr>
              <a:t>Кредит на цели приобретения внеоборотных активов</a:t>
            </a:r>
            <a:endParaRPr lang="en-US" sz="2400" b="0" strike="noStrike" spc="-1">
              <a:solidFill>
                <a:srgbClr val="3FAF46"/>
              </a:solidFill>
              <a:latin typeface="Tahoma"/>
            </a:endParaRPr>
          </a:p>
        </p:txBody>
      </p:sp>
      <p:pic>
        <p:nvPicPr>
          <p:cNvPr id="168" name="Picture 2"/>
          <p:cNvPicPr/>
          <p:nvPr/>
        </p:nvPicPr>
        <p:blipFill>
          <a:blip r:embed="rId2"/>
          <a:stretch/>
        </p:blipFill>
        <p:spPr>
          <a:xfrm>
            <a:off x="4879440" y="2340000"/>
            <a:ext cx="3220560" cy="2700000"/>
          </a:xfrm>
          <a:prstGeom prst="rect">
            <a:avLst/>
          </a:prstGeom>
          <a:ln w="0">
            <a:noFill/>
          </a:ln>
        </p:spPr>
      </p:pic>
      <p:sp>
        <p:nvSpPr>
          <p:cNvPr id="169" name="TextBox 168"/>
          <p:cNvSpPr txBox="1"/>
          <p:nvPr/>
        </p:nvSpPr>
        <p:spPr>
          <a:xfrm>
            <a:off x="900000" y="5352840"/>
            <a:ext cx="10632960" cy="947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buNone/>
            </a:pPr>
            <a:r>
              <a:rPr lang="ru-RU" sz="2800" b="0" strike="noStrike" spc="-1">
                <a:solidFill>
                  <a:srgbClr val="3FAF46"/>
                </a:solidFill>
                <a:latin typeface="Tahoma"/>
              </a:rPr>
              <a:t>Решение проблемы нехватки средств на приобретение материально-вещественных объектов и ценностей.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520000" y="3060000"/>
            <a:ext cx="1854000" cy="941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Бизнес – </a:t>
            </a:r>
          </a:p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инвест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640000" y="3018960"/>
            <a:ext cx="1895400" cy="941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Кредит </a:t>
            </a:r>
          </a:p>
          <a:p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на проект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96880" y="7200"/>
            <a:ext cx="10899360" cy="86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Программы льготного кредитования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73" name="Group 1"/>
          <p:cNvGrpSpPr/>
          <p:nvPr/>
        </p:nvGrpSpPr>
        <p:grpSpPr>
          <a:xfrm>
            <a:off x="7200000" y="1620000"/>
            <a:ext cx="4416120" cy="4860000"/>
            <a:chOff x="7200000" y="1620000"/>
            <a:chExt cx="4416120" cy="4860000"/>
          </a:xfrm>
        </p:grpSpPr>
        <p:sp>
          <p:nvSpPr>
            <p:cNvPr id="174" name="Freeform 1"/>
            <p:cNvSpPr/>
            <p:nvPr/>
          </p:nvSpPr>
          <p:spPr>
            <a:xfrm flipH="1">
              <a:off x="8312400" y="3070800"/>
              <a:ext cx="1171080" cy="8402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4567" y="5115"/>
                  </a:moveTo>
                  <a:cubicBezTo>
                    <a:pt x="4900" y="17351"/>
                    <a:pt x="20700" y="20262"/>
                    <a:pt x="21600" y="12000"/>
                  </a:cubicBezTo>
                  <a:cubicBezTo>
                    <a:pt x="20700" y="21600"/>
                    <a:pt x="3667" y="19161"/>
                    <a:pt x="2033" y="5469"/>
                  </a:cubicBezTo>
                  <a:cubicBezTo>
                    <a:pt x="0" y="5784"/>
                    <a:pt x="0" y="5784"/>
                    <a:pt x="0" y="5784"/>
                  </a:cubicBezTo>
                  <a:cubicBezTo>
                    <a:pt x="2933" y="0"/>
                    <a:pt x="2933" y="0"/>
                    <a:pt x="2933" y="0"/>
                  </a:cubicBezTo>
                  <a:cubicBezTo>
                    <a:pt x="6900" y="4800"/>
                    <a:pt x="6900" y="4800"/>
                    <a:pt x="6900" y="4800"/>
                  </a:cubicBezTo>
                  <a:lnTo>
                    <a:pt x="4567" y="511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Freeform 3"/>
            <p:cNvSpPr/>
            <p:nvPr/>
          </p:nvSpPr>
          <p:spPr>
            <a:xfrm flipH="1">
              <a:off x="8312400" y="3220560"/>
              <a:ext cx="1613160" cy="909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622" y="5341"/>
                  </a:moveTo>
                  <a:cubicBezTo>
                    <a:pt x="7410" y="21600"/>
                    <a:pt x="20631" y="17938"/>
                    <a:pt x="21600" y="7558"/>
                  </a:cubicBezTo>
                  <a:cubicBezTo>
                    <a:pt x="18839" y="18610"/>
                    <a:pt x="6587" y="16763"/>
                    <a:pt x="3584" y="4132"/>
                  </a:cubicBezTo>
                  <a:cubicBezTo>
                    <a:pt x="5206" y="3124"/>
                    <a:pt x="5206" y="3124"/>
                    <a:pt x="5206" y="3124"/>
                  </a:cubicBezTo>
                  <a:cubicBezTo>
                    <a:pt x="1114" y="0"/>
                    <a:pt x="1114" y="0"/>
                    <a:pt x="1114" y="0"/>
                  </a:cubicBezTo>
                  <a:cubicBezTo>
                    <a:pt x="0" y="6315"/>
                    <a:pt x="0" y="6315"/>
                    <a:pt x="0" y="6315"/>
                  </a:cubicBezTo>
                  <a:lnTo>
                    <a:pt x="1622" y="53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Freeform 7"/>
            <p:cNvSpPr/>
            <p:nvPr/>
          </p:nvSpPr>
          <p:spPr>
            <a:xfrm flipH="1">
              <a:off x="8676360" y="3242520"/>
              <a:ext cx="1226520" cy="828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21600" y="19732"/>
                  </a:moveTo>
                  <a:cubicBezTo>
                    <a:pt x="18482" y="21361"/>
                    <a:pt x="14983" y="20929"/>
                    <a:pt x="11961" y="19014"/>
                  </a:cubicBezTo>
                  <a:cubicBezTo>
                    <a:pt x="7826" y="16427"/>
                    <a:pt x="4804" y="11303"/>
                    <a:pt x="3404" y="4885"/>
                  </a:cubicBezTo>
                  <a:cubicBezTo>
                    <a:pt x="3245" y="4167"/>
                    <a:pt x="3245" y="4167"/>
                    <a:pt x="3245" y="4167"/>
                  </a:cubicBezTo>
                  <a:cubicBezTo>
                    <a:pt x="4804" y="3161"/>
                    <a:pt x="4804" y="3161"/>
                    <a:pt x="4804" y="3161"/>
                  </a:cubicBezTo>
                  <a:cubicBezTo>
                    <a:pt x="1018" y="0"/>
                    <a:pt x="1018" y="0"/>
                    <a:pt x="1018" y="0"/>
                  </a:cubicBezTo>
                  <a:cubicBezTo>
                    <a:pt x="0" y="6322"/>
                    <a:pt x="0" y="6322"/>
                    <a:pt x="0" y="6322"/>
                  </a:cubicBezTo>
                  <a:cubicBezTo>
                    <a:pt x="1591" y="5268"/>
                    <a:pt x="1591" y="5268"/>
                    <a:pt x="1591" y="5268"/>
                  </a:cubicBezTo>
                  <a:cubicBezTo>
                    <a:pt x="1813" y="5987"/>
                    <a:pt x="1813" y="5987"/>
                    <a:pt x="1813" y="5987"/>
                  </a:cubicBezTo>
                  <a:cubicBezTo>
                    <a:pt x="3245" y="10297"/>
                    <a:pt x="5185" y="14176"/>
                    <a:pt x="7762" y="17002"/>
                  </a:cubicBezTo>
                  <a:cubicBezTo>
                    <a:pt x="9830" y="19253"/>
                    <a:pt x="12216" y="20786"/>
                    <a:pt x="14761" y="21217"/>
                  </a:cubicBezTo>
                  <a:cubicBezTo>
                    <a:pt x="16987" y="21600"/>
                    <a:pt x="19278" y="21217"/>
                    <a:pt x="21346" y="19924"/>
                  </a:cubicBezTo>
                  <a:cubicBezTo>
                    <a:pt x="21409" y="19828"/>
                    <a:pt x="21505" y="19780"/>
                    <a:pt x="21600" y="1973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Freeform 24"/>
            <p:cNvSpPr/>
            <p:nvPr/>
          </p:nvSpPr>
          <p:spPr>
            <a:xfrm flipH="1">
              <a:off x="8312760" y="3592440"/>
              <a:ext cx="3134160" cy="9313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2834" y="2469"/>
                  </a:moveTo>
                  <a:cubicBezTo>
                    <a:pt x="12698" y="19161"/>
                    <a:pt x="20127" y="13254"/>
                    <a:pt x="21600" y="735"/>
                  </a:cubicBezTo>
                  <a:cubicBezTo>
                    <a:pt x="20626" y="14018"/>
                    <a:pt x="13921" y="21600"/>
                    <a:pt x="1798" y="6083"/>
                  </a:cubicBezTo>
                  <a:cubicBezTo>
                    <a:pt x="1111" y="8434"/>
                    <a:pt x="1111" y="8434"/>
                    <a:pt x="1111" y="8434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3558" y="0"/>
                    <a:pt x="3558" y="0"/>
                    <a:pt x="3558" y="0"/>
                  </a:cubicBezTo>
                  <a:lnTo>
                    <a:pt x="2834" y="246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Freeform 26"/>
            <p:cNvSpPr/>
            <p:nvPr/>
          </p:nvSpPr>
          <p:spPr>
            <a:xfrm flipH="1">
              <a:off x="8312760" y="3639960"/>
              <a:ext cx="3303360" cy="13014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3010" y="9142"/>
                  </a:moveTo>
                  <a:cubicBezTo>
                    <a:pt x="15735" y="21600"/>
                    <a:pt x="20593" y="10142"/>
                    <a:pt x="21600" y="0"/>
                  </a:cubicBezTo>
                  <a:cubicBezTo>
                    <a:pt x="20830" y="17529"/>
                    <a:pt x="11102" y="21307"/>
                    <a:pt x="2263" y="12458"/>
                  </a:cubicBezTo>
                  <a:cubicBezTo>
                    <a:pt x="1706" y="14993"/>
                    <a:pt x="1706" y="14993"/>
                    <a:pt x="1706" y="14993"/>
                  </a:cubicBezTo>
                  <a:cubicBezTo>
                    <a:pt x="0" y="8386"/>
                    <a:pt x="0" y="8386"/>
                    <a:pt x="0" y="8386"/>
                  </a:cubicBezTo>
                  <a:cubicBezTo>
                    <a:pt x="3555" y="6704"/>
                    <a:pt x="3555" y="6704"/>
                    <a:pt x="3555" y="6704"/>
                  </a:cubicBezTo>
                  <a:lnTo>
                    <a:pt x="3010" y="914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Freeform 28"/>
            <p:cNvSpPr/>
            <p:nvPr/>
          </p:nvSpPr>
          <p:spPr>
            <a:xfrm flipH="1">
              <a:off x="8519760" y="4168440"/>
              <a:ext cx="3070080" cy="714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3097" y="167"/>
                  </a:moveTo>
                  <a:cubicBezTo>
                    <a:pt x="0" y="3285"/>
                    <a:pt x="0" y="3285"/>
                    <a:pt x="0" y="3285"/>
                  </a:cubicBezTo>
                  <a:cubicBezTo>
                    <a:pt x="1491" y="15532"/>
                    <a:pt x="1491" y="15532"/>
                    <a:pt x="1491" y="15532"/>
                  </a:cubicBezTo>
                  <a:cubicBezTo>
                    <a:pt x="2001" y="10633"/>
                    <a:pt x="2001" y="10633"/>
                    <a:pt x="2001" y="10633"/>
                  </a:cubicBezTo>
                  <a:cubicBezTo>
                    <a:pt x="2205" y="11078"/>
                    <a:pt x="2205" y="11078"/>
                    <a:pt x="2205" y="11078"/>
                  </a:cubicBezTo>
                  <a:cubicBezTo>
                    <a:pt x="3836" y="14530"/>
                    <a:pt x="5543" y="17258"/>
                    <a:pt x="7302" y="19039"/>
                  </a:cubicBezTo>
                  <a:cubicBezTo>
                    <a:pt x="8895" y="20709"/>
                    <a:pt x="10552" y="21600"/>
                    <a:pt x="12195" y="21433"/>
                  </a:cubicBezTo>
                  <a:cubicBezTo>
                    <a:pt x="14999" y="21210"/>
                    <a:pt x="17892" y="17870"/>
                    <a:pt x="19969" y="9297"/>
                  </a:cubicBezTo>
                  <a:cubicBezTo>
                    <a:pt x="20644" y="6513"/>
                    <a:pt x="21179" y="3396"/>
                    <a:pt x="21600" y="0"/>
                  </a:cubicBezTo>
                  <a:cubicBezTo>
                    <a:pt x="20657" y="6124"/>
                    <a:pt x="19357" y="11078"/>
                    <a:pt x="17713" y="14140"/>
                  </a:cubicBezTo>
                  <a:cubicBezTo>
                    <a:pt x="16847" y="15755"/>
                    <a:pt x="15929" y="16812"/>
                    <a:pt x="14986" y="17313"/>
                  </a:cubicBezTo>
                  <a:cubicBezTo>
                    <a:pt x="13878" y="17926"/>
                    <a:pt x="12743" y="17870"/>
                    <a:pt x="11622" y="17313"/>
                  </a:cubicBezTo>
                  <a:cubicBezTo>
                    <a:pt x="10258" y="16645"/>
                    <a:pt x="8895" y="15254"/>
                    <a:pt x="7582" y="13528"/>
                  </a:cubicBezTo>
                  <a:cubicBezTo>
                    <a:pt x="5951" y="11301"/>
                    <a:pt x="4358" y="8462"/>
                    <a:pt x="2804" y="5233"/>
                  </a:cubicBezTo>
                  <a:cubicBezTo>
                    <a:pt x="2612" y="4843"/>
                    <a:pt x="2612" y="4843"/>
                    <a:pt x="2612" y="4843"/>
                  </a:cubicBezTo>
                  <a:lnTo>
                    <a:pt x="3097" y="16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Freeform 30"/>
            <p:cNvSpPr/>
            <p:nvPr/>
          </p:nvSpPr>
          <p:spPr>
            <a:xfrm flipH="1">
              <a:off x="9229680" y="2108160"/>
              <a:ext cx="317880" cy="459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8793" y="0"/>
                  </a:moveTo>
                  <a:cubicBezTo>
                    <a:pt x="16353" y="174"/>
                    <a:pt x="16353" y="174"/>
                    <a:pt x="16353" y="174"/>
                  </a:cubicBezTo>
                  <a:cubicBezTo>
                    <a:pt x="16353" y="2439"/>
                    <a:pt x="16353" y="2439"/>
                    <a:pt x="16353" y="2439"/>
                  </a:cubicBezTo>
                  <a:cubicBezTo>
                    <a:pt x="17085" y="2352"/>
                    <a:pt x="17085" y="2352"/>
                    <a:pt x="17085" y="2352"/>
                  </a:cubicBezTo>
                  <a:cubicBezTo>
                    <a:pt x="17085" y="2874"/>
                    <a:pt x="17207" y="3310"/>
                    <a:pt x="17207" y="3832"/>
                  </a:cubicBezTo>
                  <a:cubicBezTo>
                    <a:pt x="16353" y="3919"/>
                    <a:pt x="16353" y="3919"/>
                    <a:pt x="16353" y="3919"/>
                  </a:cubicBezTo>
                  <a:cubicBezTo>
                    <a:pt x="16353" y="5400"/>
                    <a:pt x="16353" y="5400"/>
                    <a:pt x="16353" y="5400"/>
                  </a:cubicBezTo>
                  <a:cubicBezTo>
                    <a:pt x="17451" y="5313"/>
                    <a:pt x="17451" y="5313"/>
                    <a:pt x="17451" y="5313"/>
                  </a:cubicBezTo>
                  <a:cubicBezTo>
                    <a:pt x="17573" y="5835"/>
                    <a:pt x="17573" y="6271"/>
                    <a:pt x="17695" y="6794"/>
                  </a:cubicBezTo>
                  <a:cubicBezTo>
                    <a:pt x="16353" y="6881"/>
                    <a:pt x="16353" y="6881"/>
                    <a:pt x="16353" y="6881"/>
                  </a:cubicBezTo>
                  <a:cubicBezTo>
                    <a:pt x="16353" y="8361"/>
                    <a:pt x="16353" y="8361"/>
                    <a:pt x="16353" y="8361"/>
                  </a:cubicBezTo>
                  <a:cubicBezTo>
                    <a:pt x="17817" y="8274"/>
                    <a:pt x="17817" y="8274"/>
                    <a:pt x="17817" y="8274"/>
                  </a:cubicBezTo>
                  <a:cubicBezTo>
                    <a:pt x="17939" y="8710"/>
                    <a:pt x="17939" y="9232"/>
                    <a:pt x="18061" y="9668"/>
                  </a:cubicBezTo>
                  <a:cubicBezTo>
                    <a:pt x="16353" y="9842"/>
                    <a:pt x="16353" y="9842"/>
                    <a:pt x="16353" y="9842"/>
                  </a:cubicBezTo>
                  <a:cubicBezTo>
                    <a:pt x="16353" y="11323"/>
                    <a:pt x="16353" y="11323"/>
                    <a:pt x="16353" y="11323"/>
                  </a:cubicBezTo>
                  <a:cubicBezTo>
                    <a:pt x="18305" y="11148"/>
                    <a:pt x="18305" y="11148"/>
                    <a:pt x="18305" y="11148"/>
                  </a:cubicBezTo>
                  <a:cubicBezTo>
                    <a:pt x="18305" y="11671"/>
                    <a:pt x="18427" y="12106"/>
                    <a:pt x="18427" y="12629"/>
                  </a:cubicBezTo>
                  <a:cubicBezTo>
                    <a:pt x="16353" y="12803"/>
                    <a:pt x="16353" y="12803"/>
                    <a:pt x="16353" y="12803"/>
                  </a:cubicBezTo>
                  <a:cubicBezTo>
                    <a:pt x="16353" y="14284"/>
                    <a:pt x="16353" y="14284"/>
                    <a:pt x="16353" y="14284"/>
                  </a:cubicBezTo>
                  <a:cubicBezTo>
                    <a:pt x="18671" y="14110"/>
                    <a:pt x="18671" y="14110"/>
                    <a:pt x="18671" y="14110"/>
                  </a:cubicBezTo>
                  <a:cubicBezTo>
                    <a:pt x="18793" y="14632"/>
                    <a:pt x="18793" y="15068"/>
                    <a:pt x="18915" y="15590"/>
                  </a:cubicBezTo>
                  <a:cubicBezTo>
                    <a:pt x="16353" y="15765"/>
                    <a:pt x="16353" y="15765"/>
                    <a:pt x="16353" y="15765"/>
                  </a:cubicBezTo>
                  <a:cubicBezTo>
                    <a:pt x="16353" y="17245"/>
                    <a:pt x="16353" y="17245"/>
                    <a:pt x="16353" y="17245"/>
                  </a:cubicBezTo>
                  <a:cubicBezTo>
                    <a:pt x="19159" y="17071"/>
                    <a:pt x="19159" y="17071"/>
                    <a:pt x="19159" y="17071"/>
                  </a:cubicBezTo>
                  <a:cubicBezTo>
                    <a:pt x="19159" y="17506"/>
                    <a:pt x="19281" y="18029"/>
                    <a:pt x="19281" y="18465"/>
                  </a:cubicBezTo>
                  <a:cubicBezTo>
                    <a:pt x="16353" y="18726"/>
                    <a:pt x="16353" y="18726"/>
                    <a:pt x="16353" y="18726"/>
                  </a:cubicBezTo>
                  <a:cubicBezTo>
                    <a:pt x="16353" y="20642"/>
                    <a:pt x="16353" y="20642"/>
                    <a:pt x="16353" y="20642"/>
                  </a:cubicBezTo>
                  <a:cubicBezTo>
                    <a:pt x="21600" y="20294"/>
                    <a:pt x="21600" y="20294"/>
                    <a:pt x="21600" y="20294"/>
                  </a:cubicBezTo>
                  <a:cubicBezTo>
                    <a:pt x="21112" y="16897"/>
                    <a:pt x="20624" y="13500"/>
                    <a:pt x="20136" y="10103"/>
                  </a:cubicBezTo>
                  <a:cubicBezTo>
                    <a:pt x="19769" y="6706"/>
                    <a:pt x="19281" y="3397"/>
                    <a:pt x="18793" y="0"/>
                  </a:cubicBezTo>
                  <a:close/>
                  <a:moveTo>
                    <a:pt x="16353" y="174"/>
                  </a:moveTo>
                  <a:cubicBezTo>
                    <a:pt x="12814" y="435"/>
                    <a:pt x="12814" y="435"/>
                    <a:pt x="12814" y="435"/>
                  </a:cubicBezTo>
                  <a:cubicBezTo>
                    <a:pt x="12814" y="2700"/>
                    <a:pt x="12814" y="2700"/>
                    <a:pt x="12814" y="2700"/>
                  </a:cubicBezTo>
                  <a:cubicBezTo>
                    <a:pt x="16353" y="2439"/>
                    <a:pt x="16353" y="2439"/>
                    <a:pt x="16353" y="2439"/>
                  </a:cubicBezTo>
                  <a:cubicBezTo>
                    <a:pt x="16353" y="174"/>
                    <a:pt x="16353" y="174"/>
                    <a:pt x="16353" y="174"/>
                  </a:cubicBezTo>
                  <a:close/>
                  <a:moveTo>
                    <a:pt x="12814" y="20903"/>
                  </a:moveTo>
                  <a:cubicBezTo>
                    <a:pt x="16353" y="20642"/>
                    <a:pt x="16353" y="20642"/>
                    <a:pt x="16353" y="20642"/>
                  </a:cubicBezTo>
                  <a:cubicBezTo>
                    <a:pt x="16353" y="18726"/>
                    <a:pt x="16353" y="18726"/>
                    <a:pt x="16353" y="18726"/>
                  </a:cubicBezTo>
                  <a:cubicBezTo>
                    <a:pt x="12814" y="18987"/>
                    <a:pt x="12814" y="18987"/>
                    <a:pt x="12814" y="18987"/>
                  </a:cubicBezTo>
                  <a:cubicBezTo>
                    <a:pt x="12814" y="20903"/>
                    <a:pt x="12814" y="20903"/>
                    <a:pt x="12814" y="20903"/>
                  </a:cubicBezTo>
                  <a:close/>
                  <a:moveTo>
                    <a:pt x="16353" y="3919"/>
                  </a:moveTo>
                  <a:cubicBezTo>
                    <a:pt x="16353" y="5400"/>
                    <a:pt x="16353" y="5400"/>
                    <a:pt x="16353" y="5400"/>
                  </a:cubicBezTo>
                  <a:cubicBezTo>
                    <a:pt x="12814" y="5661"/>
                    <a:pt x="12814" y="5661"/>
                    <a:pt x="12814" y="5661"/>
                  </a:cubicBezTo>
                  <a:cubicBezTo>
                    <a:pt x="12814" y="4181"/>
                    <a:pt x="12814" y="4181"/>
                    <a:pt x="12814" y="4181"/>
                  </a:cubicBezTo>
                  <a:cubicBezTo>
                    <a:pt x="16353" y="3919"/>
                    <a:pt x="16353" y="3919"/>
                    <a:pt x="16353" y="3919"/>
                  </a:cubicBezTo>
                  <a:close/>
                  <a:moveTo>
                    <a:pt x="16353" y="6881"/>
                  </a:moveTo>
                  <a:cubicBezTo>
                    <a:pt x="16353" y="8361"/>
                    <a:pt x="16353" y="8361"/>
                    <a:pt x="16353" y="8361"/>
                  </a:cubicBezTo>
                  <a:cubicBezTo>
                    <a:pt x="12814" y="8623"/>
                    <a:pt x="12814" y="8623"/>
                    <a:pt x="12814" y="8623"/>
                  </a:cubicBezTo>
                  <a:cubicBezTo>
                    <a:pt x="12814" y="6358"/>
                    <a:pt x="12814" y="6358"/>
                    <a:pt x="12814" y="6358"/>
                  </a:cubicBezTo>
                  <a:cubicBezTo>
                    <a:pt x="12814" y="7142"/>
                    <a:pt x="12814" y="7142"/>
                    <a:pt x="12814" y="7142"/>
                  </a:cubicBezTo>
                  <a:cubicBezTo>
                    <a:pt x="16353" y="6881"/>
                    <a:pt x="16353" y="6881"/>
                    <a:pt x="16353" y="6881"/>
                  </a:cubicBezTo>
                  <a:close/>
                  <a:moveTo>
                    <a:pt x="16353" y="9842"/>
                  </a:moveTo>
                  <a:cubicBezTo>
                    <a:pt x="16353" y="11323"/>
                    <a:pt x="16353" y="11323"/>
                    <a:pt x="16353" y="11323"/>
                  </a:cubicBezTo>
                  <a:cubicBezTo>
                    <a:pt x="12814" y="11584"/>
                    <a:pt x="12814" y="11584"/>
                    <a:pt x="12814" y="11584"/>
                  </a:cubicBezTo>
                  <a:cubicBezTo>
                    <a:pt x="12814" y="10103"/>
                    <a:pt x="12814" y="10103"/>
                    <a:pt x="12814" y="10103"/>
                  </a:cubicBezTo>
                  <a:cubicBezTo>
                    <a:pt x="16353" y="9842"/>
                    <a:pt x="16353" y="9842"/>
                    <a:pt x="16353" y="9842"/>
                  </a:cubicBezTo>
                  <a:close/>
                  <a:moveTo>
                    <a:pt x="16353" y="12803"/>
                  </a:moveTo>
                  <a:cubicBezTo>
                    <a:pt x="16353" y="14284"/>
                    <a:pt x="16353" y="14284"/>
                    <a:pt x="16353" y="14284"/>
                  </a:cubicBezTo>
                  <a:cubicBezTo>
                    <a:pt x="13912" y="14458"/>
                    <a:pt x="13912" y="14458"/>
                    <a:pt x="13912" y="14458"/>
                  </a:cubicBezTo>
                  <a:cubicBezTo>
                    <a:pt x="14034" y="14981"/>
                    <a:pt x="14034" y="15416"/>
                    <a:pt x="14156" y="15939"/>
                  </a:cubicBezTo>
                  <a:cubicBezTo>
                    <a:pt x="16353" y="15765"/>
                    <a:pt x="16353" y="15765"/>
                    <a:pt x="16353" y="15765"/>
                  </a:cubicBezTo>
                  <a:cubicBezTo>
                    <a:pt x="16353" y="17245"/>
                    <a:pt x="16353" y="17245"/>
                    <a:pt x="16353" y="17245"/>
                  </a:cubicBezTo>
                  <a:cubicBezTo>
                    <a:pt x="12814" y="17506"/>
                    <a:pt x="12814" y="17506"/>
                    <a:pt x="12814" y="17506"/>
                  </a:cubicBezTo>
                  <a:cubicBezTo>
                    <a:pt x="12814" y="16026"/>
                    <a:pt x="12814" y="16026"/>
                    <a:pt x="12814" y="16026"/>
                  </a:cubicBezTo>
                  <a:cubicBezTo>
                    <a:pt x="13180" y="15939"/>
                    <a:pt x="13180" y="15939"/>
                    <a:pt x="13180" y="15939"/>
                  </a:cubicBezTo>
                  <a:cubicBezTo>
                    <a:pt x="13058" y="15503"/>
                    <a:pt x="12936" y="14981"/>
                    <a:pt x="12936" y="14545"/>
                  </a:cubicBezTo>
                  <a:cubicBezTo>
                    <a:pt x="12814" y="14545"/>
                    <a:pt x="12814" y="14545"/>
                    <a:pt x="12814" y="14545"/>
                  </a:cubicBezTo>
                  <a:cubicBezTo>
                    <a:pt x="12814" y="13065"/>
                    <a:pt x="12814" y="13065"/>
                    <a:pt x="12814" y="13065"/>
                  </a:cubicBezTo>
                  <a:lnTo>
                    <a:pt x="16353" y="12803"/>
                  </a:lnTo>
                  <a:close/>
                  <a:moveTo>
                    <a:pt x="12814" y="435"/>
                  </a:moveTo>
                  <a:cubicBezTo>
                    <a:pt x="4637" y="958"/>
                    <a:pt x="4637" y="958"/>
                    <a:pt x="4637" y="958"/>
                  </a:cubicBezTo>
                  <a:cubicBezTo>
                    <a:pt x="4637" y="3223"/>
                    <a:pt x="4637" y="3223"/>
                    <a:pt x="4637" y="3223"/>
                  </a:cubicBezTo>
                  <a:cubicBezTo>
                    <a:pt x="6712" y="3135"/>
                    <a:pt x="6712" y="3135"/>
                    <a:pt x="6712" y="3135"/>
                  </a:cubicBezTo>
                  <a:cubicBezTo>
                    <a:pt x="6834" y="3571"/>
                    <a:pt x="6834" y="4094"/>
                    <a:pt x="6956" y="4616"/>
                  </a:cubicBezTo>
                  <a:cubicBezTo>
                    <a:pt x="4637" y="4703"/>
                    <a:pt x="4637" y="4703"/>
                    <a:pt x="4637" y="4703"/>
                  </a:cubicBezTo>
                  <a:cubicBezTo>
                    <a:pt x="4637" y="6271"/>
                    <a:pt x="4637" y="6271"/>
                    <a:pt x="4637" y="6271"/>
                  </a:cubicBezTo>
                  <a:cubicBezTo>
                    <a:pt x="11715" y="5748"/>
                    <a:pt x="11715" y="5748"/>
                    <a:pt x="11715" y="5748"/>
                  </a:cubicBezTo>
                  <a:cubicBezTo>
                    <a:pt x="11715" y="6184"/>
                    <a:pt x="11837" y="6706"/>
                    <a:pt x="11837" y="7142"/>
                  </a:cubicBezTo>
                  <a:cubicBezTo>
                    <a:pt x="4637" y="7665"/>
                    <a:pt x="4637" y="7665"/>
                    <a:pt x="4637" y="7665"/>
                  </a:cubicBezTo>
                  <a:cubicBezTo>
                    <a:pt x="4637" y="9232"/>
                    <a:pt x="4637" y="9232"/>
                    <a:pt x="4637" y="9232"/>
                  </a:cubicBezTo>
                  <a:cubicBezTo>
                    <a:pt x="12814" y="8623"/>
                    <a:pt x="12814" y="8623"/>
                    <a:pt x="12814" y="8623"/>
                  </a:cubicBezTo>
                  <a:cubicBezTo>
                    <a:pt x="12814" y="6358"/>
                    <a:pt x="12814" y="6358"/>
                    <a:pt x="12814" y="6358"/>
                  </a:cubicBezTo>
                  <a:cubicBezTo>
                    <a:pt x="12692" y="5661"/>
                    <a:pt x="12692" y="5661"/>
                    <a:pt x="12692" y="5661"/>
                  </a:cubicBezTo>
                  <a:cubicBezTo>
                    <a:pt x="12814" y="5661"/>
                    <a:pt x="12814" y="5661"/>
                    <a:pt x="12814" y="5661"/>
                  </a:cubicBezTo>
                  <a:cubicBezTo>
                    <a:pt x="12814" y="4181"/>
                    <a:pt x="12814" y="4181"/>
                    <a:pt x="12814" y="4181"/>
                  </a:cubicBezTo>
                  <a:cubicBezTo>
                    <a:pt x="8542" y="4442"/>
                    <a:pt x="8542" y="4442"/>
                    <a:pt x="8542" y="4442"/>
                  </a:cubicBezTo>
                  <a:cubicBezTo>
                    <a:pt x="8420" y="4006"/>
                    <a:pt x="8298" y="3484"/>
                    <a:pt x="8298" y="3048"/>
                  </a:cubicBezTo>
                  <a:cubicBezTo>
                    <a:pt x="12814" y="2700"/>
                    <a:pt x="12814" y="2700"/>
                    <a:pt x="12814" y="2700"/>
                  </a:cubicBezTo>
                  <a:cubicBezTo>
                    <a:pt x="12814" y="435"/>
                    <a:pt x="12814" y="435"/>
                    <a:pt x="12814" y="435"/>
                  </a:cubicBezTo>
                  <a:close/>
                  <a:moveTo>
                    <a:pt x="4637" y="21513"/>
                  </a:moveTo>
                  <a:cubicBezTo>
                    <a:pt x="12814" y="20903"/>
                    <a:pt x="12814" y="20903"/>
                    <a:pt x="12814" y="20903"/>
                  </a:cubicBezTo>
                  <a:cubicBezTo>
                    <a:pt x="12814" y="18987"/>
                    <a:pt x="12814" y="18987"/>
                    <a:pt x="12814" y="18987"/>
                  </a:cubicBezTo>
                  <a:cubicBezTo>
                    <a:pt x="4637" y="19597"/>
                    <a:pt x="4637" y="19597"/>
                    <a:pt x="4637" y="19597"/>
                  </a:cubicBezTo>
                  <a:cubicBezTo>
                    <a:pt x="4637" y="19423"/>
                    <a:pt x="4637" y="19423"/>
                    <a:pt x="4637" y="19423"/>
                  </a:cubicBezTo>
                  <a:cubicBezTo>
                    <a:pt x="4637" y="21513"/>
                    <a:pt x="4637" y="21513"/>
                    <a:pt x="4637" y="21513"/>
                  </a:cubicBezTo>
                  <a:close/>
                  <a:moveTo>
                    <a:pt x="12814" y="10103"/>
                  </a:moveTo>
                  <a:cubicBezTo>
                    <a:pt x="12814" y="11584"/>
                    <a:pt x="12814" y="11584"/>
                    <a:pt x="12814" y="11584"/>
                  </a:cubicBezTo>
                  <a:cubicBezTo>
                    <a:pt x="8176" y="11932"/>
                    <a:pt x="8176" y="11932"/>
                    <a:pt x="8176" y="11932"/>
                  </a:cubicBezTo>
                  <a:cubicBezTo>
                    <a:pt x="8298" y="12368"/>
                    <a:pt x="8420" y="12890"/>
                    <a:pt x="8420" y="13326"/>
                  </a:cubicBezTo>
                  <a:cubicBezTo>
                    <a:pt x="12814" y="13065"/>
                    <a:pt x="12814" y="13065"/>
                    <a:pt x="12814" y="13065"/>
                  </a:cubicBezTo>
                  <a:cubicBezTo>
                    <a:pt x="12814" y="14545"/>
                    <a:pt x="12814" y="14545"/>
                    <a:pt x="12814" y="14545"/>
                  </a:cubicBezTo>
                  <a:cubicBezTo>
                    <a:pt x="4637" y="15155"/>
                    <a:pt x="4637" y="15155"/>
                    <a:pt x="4637" y="15155"/>
                  </a:cubicBezTo>
                  <a:cubicBezTo>
                    <a:pt x="4637" y="13587"/>
                    <a:pt x="4637" y="13587"/>
                    <a:pt x="4637" y="13587"/>
                  </a:cubicBezTo>
                  <a:cubicBezTo>
                    <a:pt x="7078" y="13413"/>
                    <a:pt x="7078" y="13413"/>
                    <a:pt x="7078" y="13413"/>
                  </a:cubicBezTo>
                  <a:cubicBezTo>
                    <a:pt x="7078" y="12977"/>
                    <a:pt x="6956" y="12455"/>
                    <a:pt x="6834" y="12019"/>
                  </a:cubicBezTo>
                  <a:cubicBezTo>
                    <a:pt x="4637" y="12194"/>
                    <a:pt x="4637" y="12194"/>
                    <a:pt x="4637" y="12194"/>
                  </a:cubicBezTo>
                  <a:cubicBezTo>
                    <a:pt x="4637" y="10626"/>
                    <a:pt x="4637" y="10626"/>
                    <a:pt x="4637" y="10626"/>
                  </a:cubicBezTo>
                  <a:cubicBezTo>
                    <a:pt x="12814" y="10103"/>
                    <a:pt x="12814" y="10103"/>
                    <a:pt x="12814" y="10103"/>
                  </a:cubicBezTo>
                  <a:close/>
                  <a:moveTo>
                    <a:pt x="12814" y="16026"/>
                  </a:moveTo>
                  <a:cubicBezTo>
                    <a:pt x="12814" y="17506"/>
                    <a:pt x="12814" y="17506"/>
                    <a:pt x="12814" y="17506"/>
                  </a:cubicBezTo>
                  <a:cubicBezTo>
                    <a:pt x="4637" y="18116"/>
                    <a:pt x="4637" y="18116"/>
                    <a:pt x="4637" y="18116"/>
                  </a:cubicBezTo>
                  <a:cubicBezTo>
                    <a:pt x="4637" y="16548"/>
                    <a:pt x="4637" y="16548"/>
                    <a:pt x="4637" y="16548"/>
                  </a:cubicBezTo>
                  <a:lnTo>
                    <a:pt x="12814" y="16026"/>
                  </a:lnTo>
                  <a:close/>
                  <a:moveTo>
                    <a:pt x="4637" y="958"/>
                  </a:moveTo>
                  <a:cubicBezTo>
                    <a:pt x="0" y="1306"/>
                    <a:pt x="0" y="1306"/>
                    <a:pt x="0" y="1306"/>
                  </a:cubicBezTo>
                  <a:cubicBezTo>
                    <a:pt x="488" y="4703"/>
                    <a:pt x="976" y="8100"/>
                    <a:pt x="1464" y="11497"/>
                  </a:cubicBezTo>
                  <a:cubicBezTo>
                    <a:pt x="1953" y="14894"/>
                    <a:pt x="2441" y="18203"/>
                    <a:pt x="2929" y="21600"/>
                  </a:cubicBezTo>
                  <a:cubicBezTo>
                    <a:pt x="4637" y="21513"/>
                    <a:pt x="4637" y="21513"/>
                    <a:pt x="4637" y="21513"/>
                  </a:cubicBezTo>
                  <a:cubicBezTo>
                    <a:pt x="4637" y="19423"/>
                    <a:pt x="4637" y="19423"/>
                    <a:pt x="4637" y="19423"/>
                  </a:cubicBezTo>
                  <a:cubicBezTo>
                    <a:pt x="4515" y="18116"/>
                    <a:pt x="4515" y="18116"/>
                    <a:pt x="4515" y="18116"/>
                  </a:cubicBezTo>
                  <a:cubicBezTo>
                    <a:pt x="4637" y="18116"/>
                    <a:pt x="4637" y="18116"/>
                    <a:pt x="4637" y="18116"/>
                  </a:cubicBezTo>
                  <a:cubicBezTo>
                    <a:pt x="4637" y="16548"/>
                    <a:pt x="4637" y="16548"/>
                    <a:pt x="4637" y="16548"/>
                  </a:cubicBezTo>
                  <a:cubicBezTo>
                    <a:pt x="4271" y="16635"/>
                    <a:pt x="4271" y="16635"/>
                    <a:pt x="4271" y="16635"/>
                  </a:cubicBezTo>
                  <a:cubicBezTo>
                    <a:pt x="4271" y="16113"/>
                    <a:pt x="4149" y="15677"/>
                    <a:pt x="4027" y="15155"/>
                  </a:cubicBezTo>
                  <a:cubicBezTo>
                    <a:pt x="4637" y="15155"/>
                    <a:pt x="4637" y="15155"/>
                    <a:pt x="4637" y="15155"/>
                  </a:cubicBezTo>
                  <a:cubicBezTo>
                    <a:pt x="4637" y="13587"/>
                    <a:pt x="4637" y="13587"/>
                    <a:pt x="4637" y="13587"/>
                  </a:cubicBezTo>
                  <a:cubicBezTo>
                    <a:pt x="3905" y="13674"/>
                    <a:pt x="3905" y="13674"/>
                    <a:pt x="3905" y="13674"/>
                  </a:cubicBezTo>
                  <a:cubicBezTo>
                    <a:pt x="3783" y="13239"/>
                    <a:pt x="3783" y="12716"/>
                    <a:pt x="3661" y="12194"/>
                  </a:cubicBezTo>
                  <a:cubicBezTo>
                    <a:pt x="4637" y="12194"/>
                    <a:pt x="4637" y="12194"/>
                    <a:pt x="4637" y="12194"/>
                  </a:cubicBezTo>
                  <a:cubicBezTo>
                    <a:pt x="4637" y="10626"/>
                    <a:pt x="4637" y="10626"/>
                    <a:pt x="4637" y="10626"/>
                  </a:cubicBezTo>
                  <a:cubicBezTo>
                    <a:pt x="3417" y="10713"/>
                    <a:pt x="3417" y="10713"/>
                    <a:pt x="3417" y="10713"/>
                  </a:cubicBezTo>
                  <a:cubicBezTo>
                    <a:pt x="3417" y="10277"/>
                    <a:pt x="3295" y="9755"/>
                    <a:pt x="3295" y="9319"/>
                  </a:cubicBezTo>
                  <a:cubicBezTo>
                    <a:pt x="4637" y="9232"/>
                    <a:pt x="4637" y="9232"/>
                    <a:pt x="4637" y="9232"/>
                  </a:cubicBezTo>
                  <a:cubicBezTo>
                    <a:pt x="4637" y="7665"/>
                    <a:pt x="4637" y="7665"/>
                    <a:pt x="4637" y="7665"/>
                  </a:cubicBezTo>
                  <a:cubicBezTo>
                    <a:pt x="3051" y="7839"/>
                    <a:pt x="3051" y="7839"/>
                    <a:pt x="3051" y="7839"/>
                  </a:cubicBezTo>
                  <a:cubicBezTo>
                    <a:pt x="2929" y="7316"/>
                    <a:pt x="2929" y="6881"/>
                    <a:pt x="2807" y="6358"/>
                  </a:cubicBezTo>
                  <a:cubicBezTo>
                    <a:pt x="4637" y="6271"/>
                    <a:pt x="4637" y="6271"/>
                    <a:pt x="4637" y="6271"/>
                  </a:cubicBezTo>
                  <a:cubicBezTo>
                    <a:pt x="4637" y="4703"/>
                    <a:pt x="4637" y="4703"/>
                    <a:pt x="4637" y="4703"/>
                  </a:cubicBezTo>
                  <a:cubicBezTo>
                    <a:pt x="2563" y="4877"/>
                    <a:pt x="2563" y="4877"/>
                    <a:pt x="2563" y="4877"/>
                  </a:cubicBezTo>
                  <a:cubicBezTo>
                    <a:pt x="2563" y="4442"/>
                    <a:pt x="2441" y="3919"/>
                    <a:pt x="2441" y="3397"/>
                  </a:cubicBezTo>
                  <a:cubicBezTo>
                    <a:pt x="4637" y="3223"/>
                    <a:pt x="4637" y="3223"/>
                    <a:pt x="4637" y="3223"/>
                  </a:cubicBezTo>
                  <a:lnTo>
                    <a:pt x="4637" y="958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Freeform 31"/>
            <p:cNvSpPr/>
            <p:nvPr/>
          </p:nvSpPr>
          <p:spPr>
            <a:xfrm flipH="1">
              <a:off x="8893080" y="1656360"/>
              <a:ext cx="324720" cy="891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8378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21600" y="3600"/>
                    <a:pt x="21600" y="7200"/>
                    <a:pt x="21600" y="10800"/>
                  </a:cubicBezTo>
                  <a:cubicBezTo>
                    <a:pt x="21600" y="14400"/>
                    <a:pt x="21600" y="18000"/>
                    <a:pt x="21600" y="21600"/>
                  </a:cubicBezTo>
                  <a:cubicBezTo>
                    <a:pt x="18378" y="21600"/>
                    <a:pt x="18378" y="21600"/>
                    <a:pt x="18378" y="21600"/>
                  </a:cubicBezTo>
                  <a:cubicBezTo>
                    <a:pt x="18378" y="20610"/>
                    <a:pt x="18378" y="20610"/>
                    <a:pt x="18378" y="20610"/>
                  </a:cubicBezTo>
                  <a:cubicBezTo>
                    <a:pt x="19333" y="20610"/>
                    <a:pt x="19333" y="20610"/>
                    <a:pt x="19333" y="20610"/>
                  </a:cubicBezTo>
                  <a:cubicBezTo>
                    <a:pt x="19333" y="20070"/>
                    <a:pt x="19333" y="19530"/>
                    <a:pt x="19333" y="19035"/>
                  </a:cubicBezTo>
                  <a:cubicBezTo>
                    <a:pt x="18378" y="19035"/>
                    <a:pt x="18378" y="19035"/>
                    <a:pt x="18378" y="19035"/>
                  </a:cubicBezTo>
                  <a:cubicBezTo>
                    <a:pt x="18378" y="18315"/>
                    <a:pt x="18378" y="18315"/>
                    <a:pt x="18378" y="18315"/>
                  </a:cubicBezTo>
                  <a:cubicBezTo>
                    <a:pt x="19333" y="18315"/>
                    <a:pt x="19333" y="18315"/>
                    <a:pt x="19333" y="18315"/>
                  </a:cubicBezTo>
                  <a:cubicBezTo>
                    <a:pt x="19333" y="17820"/>
                    <a:pt x="19333" y="17280"/>
                    <a:pt x="19333" y="16740"/>
                  </a:cubicBezTo>
                  <a:cubicBezTo>
                    <a:pt x="18378" y="16740"/>
                    <a:pt x="18378" y="16740"/>
                    <a:pt x="18378" y="16740"/>
                  </a:cubicBezTo>
                  <a:cubicBezTo>
                    <a:pt x="18378" y="16065"/>
                    <a:pt x="18378" y="16065"/>
                    <a:pt x="18378" y="16065"/>
                  </a:cubicBezTo>
                  <a:cubicBezTo>
                    <a:pt x="19333" y="16065"/>
                    <a:pt x="19333" y="16065"/>
                    <a:pt x="19333" y="16065"/>
                  </a:cubicBezTo>
                  <a:cubicBezTo>
                    <a:pt x="19333" y="15525"/>
                    <a:pt x="19333" y="15030"/>
                    <a:pt x="19333" y="14490"/>
                  </a:cubicBezTo>
                  <a:cubicBezTo>
                    <a:pt x="18378" y="14490"/>
                    <a:pt x="18378" y="14490"/>
                    <a:pt x="18378" y="14490"/>
                  </a:cubicBezTo>
                  <a:cubicBezTo>
                    <a:pt x="18378" y="13815"/>
                    <a:pt x="18378" y="13815"/>
                    <a:pt x="18378" y="13815"/>
                  </a:cubicBezTo>
                  <a:cubicBezTo>
                    <a:pt x="19333" y="13815"/>
                    <a:pt x="19333" y="13815"/>
                    <a:pt x="19333" y="13815"/>
                  </a:cubicBezTo>
                  <a:cubicBezTo>
                    <a:pt x="19333" y="13275"/>
                    <a:pt x="19333" y="12735"/>
                    <a:pt x="19333" y="12240"/>
                  </a:cubicBezTo>
                  <a:cubicBezTo>
                    <a:pt x="18378" y="12240"/>
                    <a:pt x="18378" y="12240"/>
                    <a:pt x="18378" y="12240"/>
                  </a:cubicBezTo>
                  <a:cubicBezTo>
                    <a:pt x="18378" y="11520"/>
                    <a:pt x="18378" y="11520"/>
                    <a:pt x="18378" y="11520"/>
                  </a:cubicBezTo>
                  <a:cubicBezTo>
                    <a:pt x="19333" y="11520"/>
                    <a:pt x="19333" y="11520"/>
                    <a:pt x="19333" y="11520"/>
                  </a:cubicBezTo>
                  <a:cubicBezTo>
                    <a:pt x="19333" y="11025"/>
                    <a:pt x="19333" y="10485"/>
                    <a:pt x="19333" y="9945"/>
                  </a:cubicBezTo>
                  <a:cubicBezTo>
                    <a:pt x="18378" y="9945"/>
                    <a:pt x="18378" y="9945"/>
                    <a:pt x="18378" y="9945"/>
                  </a:cubicBezTo>
                  <a:cubicBezTo>
                    <a:pt x="18378" y="9270"/>
                    <a:pt x="18378" y="9270"/>
                    <a:pt x="18378" y="9270"/>
                  </a:cubicBezTo>
                  <a:cubicBezTo>
                    <a:pt x="19333" y="9270"/>
                    <a:pt x="19333" y="9270"/>
                    <a:pt x="19333" y="9270"/>
                  </a:cubicBezTo>
                  <a:cubicBezTo>
                    <a:pt x="19333" y="8730"/>
                    <a:pt x="19333" y="8235"/>
                    <a:pt x="19333" y="7695"/>
                  </a:cubicBezTo>
                  <a:cubicBezTo>
                    <a:pt x="18378" y="7695"/>
                    <a:pt x="18378" y="7695"/>
                    <a:pt x="18378" y="7695"/>
                  </a:cubicBezTo>
                  <a:cubicBezTo>
                    <a:pt x="18378" y="7020"/>
                    <a:pt x="18378" y="7020"/>
                    <a:pt x="18378" y="7020"/>
                  </a:cubicBezTo>
                  <a:cubicBezTo>
                    <a:pt x="19333" y="7020"/>
                    <a:pt x="19333" y="7020"/>
                    <a:pt x="19333" y="7020"/>
                  </a:cubicBezTo>
                  <a:cubicBezTo>
                    <a:pt x="19333" y="6480"/>
                    <a:pt x="19333" y="5940"/>
                    <a:pt x="19333" y="5445"/>
                  </a:cubicBezTo>
                  <a:cubicBezTo>
                    <a:pt x="18378" y="5445"/>
                    <a:pt x="18378" y="5445"/>
                    <a:pt x="18378" y="5445"/>
                  </a:cubicBezTo>
                  <a:cubicBezTo>
                    <a:pt x="18378" y="4725"/>
                    <a:pt x="18378" y="4725"/>
                    <a:pt x="18378" y="4725"/>
                  </a:cubicBezTo>
                  <a:cubicBezTo>
                    <a:pt x="19333" y="4725"/>
                    <a:pt x="19333" y="4725"/>
                    <a:pt x="19333" y="4725"/>
                  </a:cubicBezTo>
                  <a:cubicBezTo>
                    <a:pt x="19333" y="4230"/>
                    <a:pt x="19333" y="3690"/>
                    <a:pt x="19333" y="3150"/>
                  </a:cubicBezTo>
                  <a:cubicBezTo>
                    <a:pt x="18378" y="3150"/>
                    <a:pt x="18378" y="3150"/>
                    <a:pt x="18378" y="3150"/>
                  </a:cubicBezTo>
                  <a:cubicBezTo>
                    <a:pt x="18378" y="2475"/>
                    <a:pt x="18378" y="2475"/>
                    <a:pt x="18378" y="2475"/>
                  </a:cubicBezTo>
                  <a:cubicBezTo>
                    <a:pt x="19333" y="2475"/>
                    <a:pt x="19333" y="2475"/>
                    <a:pt x="19333" y="2475"/>
                  </a:cubicBezTo>
                  <a:cubicBezTo>
                    <a:pt x="19333" y="1935"/>
                    <a:pt x="19333" y="1440"/>
                    <a:pt x="19333" y="900"/>
                  </a:cubicBezTo>
                  <a:cubicBezTo>
                    <a:pt x="18378" y="900"/>
                    <a:pt x="18378" y="900"/>
                    <a:pt x="18378" y="900"/>
                  </a:cubicBezTo>
                  <a:lnTo>
                    <a:pt x="18378" y="0"/>
                  </a:lnTo>
                  <a:close/>
                  <a:moveTo>
                    <a:pt x="16469" y="0"/>
                  </a:moveTo>
                  <a:cubicBezTo>
                    <a:pt x="18378" y="0"/>
                    <a:pt x="18378" y="0"/>
                    <a:pt x="18378" y="0"/>
                  </a:cubicBezTo>
                  <a:cubicBezTo>
                    <a:pt x="18378" y="900"/>
                    <a:pt x="18378" y="900"/>
                    <a:pt x="18378" y="900"/>
                  </a:cubicBezTo>
                  <a:cubicBezTo>
                    <a:pt x="16469" y="900"/>
                    <a:pt x="16469" y="900"/>
                    <a:pt x="16469" y="900"/>
                  </a:cubicBezTo>
                  <a:cubicBezTo>
                    <a:pt x="16469" y="0"/>
                    <a:pt x="16469" y="0"/>
                    <a:pt x="16469" y="0"/>
                  </a:cubicBezTo>
                  <a:close/>
                  <a:moveTo>
                    <a:pt x="18378" y="21600"/>
                  </a:moveTo>
                  <a:cubicBezTo>
                    <a:pt x="16469" y="21600"/>
                    <a:pt x="16469" y="21600"/>
                    <a:pt x="16469" y="21600"/>
                  </a:cubicBezTo>
                  <a:cubicBezTo>
                    <a:pt x="16469" y="20610"/>
                    <a:pt x="16469" y="20610"/>
                    <a:pt x="16469" y="20610"/>
                  </a:cubicBezTo>
                  <a:cubicBezTo>
                    <a:pt x="18378" y="20610"/>
                    <a:pt x="18378" y="20610"/>
                    <a:pt x="18378" y="20610"/>
                  </a:cubicBezTo>
                  <a:cubicBezTo>
                    <a:pt x="18378" y="21600"/>
                    <a:pt x="18378" y="21600"/>
                    <a:pt x="18378" y="21600"/>
                  </a:cubicBezTo>
                  <a:close/>
                  <a:moveTo>
                    <a:pt x="18378" y="2475"/>
                  </a:moveTo>
                  <a:cubicBezTo>
                    <a:pt x="18378" y="3150"/>
                    <a:pt x="18378" y="3150"/>
                    <a:pt x="18378" y="3150"/>
                  </a:cubicBezTo>
                  <a:cubicBezTo>
                    <a:pt x="17543" y="3150"/>
                    <a:pt x="17543" y="3150"/>
                    <a:pt x="17543" y="3150"/>
                  </a:cubicBezTo>
                  <a:cubicBezTo>
                    <a:pt x="17543" y="3690"/>
                    <a:pt x="17543" y="4230"/>
                    <a:pt x="17543" y="4725"/>
                  </a:cubicBezTo>
                  <a:cubicBezTo>
                    <a:pt x="18378" y="4725"/>
                    <a:pt x="18378" y="4725"/>
                    <a:pt x="18378" y="4725"/>
                  </a:cubicBezTo>
                  <a:cubicBezTo>
                    <a:pt x="18378" y="5445"/>
                    <a:pt x="18378" y="5445"/>
                    <a:pt x="18378" y="5445"/>
                  </a:cubicBezTo>
                  <a:cubicBezTo>
                    <a:pt x="16469" y="5445"/>
                    <a:pt x="16469" y="5445"/>
                    <a:pt x="16469" y="5445"/>
                  </a:cubicBezTo>
                  <a:cubicBezTo>
                    <a:pt x="16469" y="2475"/>
                    <a:pt x="16469" y="2475"/>
                    <a:pt x="16469" y="2475"/>
                  </a:cubicBezTo>
                  <a:cubicBezTo>
                    <a:pt x="18378" y="2475"/>
                    <a:pt x="18378" y="2475"/>
                    <a:pt x="18378" y="2475"/>
                  </a:cubicBezTo>
                  <a:close/>
                  <a:moveTo>
                    <a:pt x="18378" y="7020"/>
                  </a:moveTo>
                  <a:cubicBezTo>
                    <a:pt x="18378" y="7695"/>
                    <a:pt x="18378" y="7695"/>
                    <a:pt x="18378" y="7695"/>
                  </a:cubicBezTo>
                  <a:cubicBezTo>
                    <a:pt x="17543" y="7695"/>
                    <a:pt x="17543" y="7695"/>
                    <a:pt x="17543" y="7695"/>
                  </a:cubicBezTo>
                  <a:cubicBezTo>
                    <a:pt x="17543" y="8235"/>
                    <a:pt x="17543" y="8730"/>
                    <a:pt x="17543" y="9270"/>
                  </a:cubicBezTo>
                  <a:cubicBezTo>
                    <a:pt x="18378" y="9270"/>
                    <a:pt x="18378" y="9270"/>
                    <a:pt x="18378" y="9270"/>
                  </a:cubicBezTo>
                  <a:cubicBezTo>
                    <a:pt x="18378" y="9945"/>
                    <a:pt x="18378" y="9945"/>
                    <a:pt x="18378" y="9945"/>
                  </a:cubicBezTo>
                  <a:cubicBezTo>
                    <a:pt x="16469" y="9945"/>
                    <a:pt x="16469" y="9945"/>
                    <a:pt x="16469" y="9945"/>
                  </a:cubicBezTo>
                  <a:cubicBezTo>
                    <a:pt x="16469" y="7020"/>
                    <a:pt x="16469" y="7020"/>
                    <a:pt x="16469" y="7020"/>
                  </a:cubicBezTo>
                  <a:cubicBezTo>
                    <a:pt x="18378" y="7020"/>
                    <a:pt x="18378" y="7020"/>
                    <a:pt x="18378" y="7020"/>
                  </a:cubicBezTo>
                  <a:close/>
                  <a:moveTo>
                    <a:pt x="18378" y="11520"/>
                  </a:moveTo>
                  <a:cubicBezTo>
                    <a:pt x="18378" y="12240"/>
                    <a:pt x="18378" y="12240"/>
                    <a:pt x="18378" y="12240"/>
                  </a:cubicBezTo>
                  <a:cubicBezTo>
                    <a:pt x="17543" y="12240"/>
                    <a:pt x="17543" y="12240"/>
                    <a:pt x="17543" y="12240"/>
                  </a:cubicBezTo>
                  <a:cubicBezTo>
                    <a:pt x="17543" y="12735"/>
                    <a:pt x="17543" y="13275"/>
                    <a:pt x="17543" y="13815"/>
                  </a:cubicBezTo>
                  <a:cubicBezTo>
                    <a:pt x="18378" y="13815"/>
                    <a:pt x="18378" y="13815"/>
                    <a:pt x="18378" y="13815"/>
                  </a:cubicBezTo>
                  <a:cubicBezTo>
                    <a:pt x="18378" y="14490"/>
                    <a:pt x="18378" y="14490"/>
                    <a:pt x="18378" y="14490"/>
                  </a:cubicBezTo>
                  <a:cubicBezTo>
                    <a:pt x="16469" y="14490"/>
                    <a:pt x="16469" y="14490"/>
                    <a:pt x="16469" y="14490"/>
                  </a:cubicBezTo>
                  <a:cubicBezTo>
                    <a:pt x="16469" y="11520"/>
                    <a:pt x="16469" y="11520"/>
                    <a:pt x="16469" y="11520"/>
                  </a:cubicBezTo>
                  <a:cubicBezTo>
                    <a:pt x="18378" y="11520"/>
                    <a:pt x="18378" y="11520"/>
                    <a:pt x="18378" y="11520"/>
                  </a:cubicBezTo>
                  <a:close/>
                  <a:moveTo>
                    <a:pt x="18378" y="16065"/>
                  </a:moveTo>
                  <a:cubicBezTo>
                    <a:pt x="18378" y="16740"/>
                    <a:pt x="18378" y="16740"/>
                    <a:pt x="18378" y="16740"/>
                  </a:cubicBezTo>
                  <a:cubicBezTo>
                    <a:pt x="17543" y="16740"/>
                    <a:pt x="17543" y="16740"/>
                    <a:pt x="17543" y="16740"/>
                  </a:cubicBezTo>
                  <a:cubicBezTo>
                    <a:pt x="17543" y="17280"/>
                    <a:pt x="17543" y="17820"/>
                    <a:pt x="17543" y="18315"/>
                  </a:cubicBezTo>
                  <a:cubicBezTo>
                    <a:pt x="18378" y="18315"/>
                    <a:pt x="18378" y="18315"/>
                    <a:pt x="18378" y="18315"/>
                  </a:cubicBezTo>
                  <a:cubicBezTo>
                    <a:pt x="18378" y="19035"/>
                    <a:pt x="18378" y="19035"/>
                    <a:pt x="18378" y="19035"/>
                  </a:cubicBezTo>
                  <a:cubicBezTo>
                    <a:pt x="16469" y="19035"/>
                    <a:pt x="16469" y="19035"/>
                    <a:pt x="16469" y="19035"/>
                  </a:cubicBezTo>
                  <a:cubicBezTo>
                    <a:pt x="16469" y="16065"/>
                    <a:pt x="16469" y="16065"/>
                    <a:pt x="16469" y="16065"/>
                  </a:cubicBezTo>
                  <a:lnTo>
                    <a:pt x="18378" y="16065"/>
                  </a:lnTo>
                  <a:close/>
                  <a:moveTo>
                    <a:pt x="14559" y="0"/>
                  </a:moveTo>
                  <a:cubicBezTo>
                    <a:pt x="16469" y="0"/>
                    <a:pt x="16469" y="0"/>
                    <a:pt x="16469" y="0"/>
                  </a:cubicBezTo>
                  <a:cubicBezTo>
                    <a:pt x="16469" y="900"/>
                    <a:pt x="16469" y="900"/>
                    <a:pt x="16469" y="900"/>
                  </a:cubicBezTo>
                  <a:cubicBezTo>
                    <a:pt x="15514" y="900"/>
                    <a:pt x="15514" y="900"/>
                    <a:pt x="15514" y="900"/>
                  </a:cubicBezTo>
                  <a:cubicBezTo>
                    <a:pt x="15394" y="900"/>
                    <a:pt x="15394" y="900"/>
                    <a:pt x="15394" y="900"/>
                  </a:cubicBezTo>
                  <a:cubicBezTo>
                    <a:pt x="15394" y="900"/>
                    <a:pt x="15394" y="900"/>
                    <a:pt x="15394" y="900"/>
                  </a:cubicBezTo>
                  <a:cubicBezTo>
                    <a:pt x="15394" y="900"/>
                    <a:pt x="15394" y="900"/>
                    <a:pt x="15394" y="900"/>
                  </a:cubicBezTo>
                  <a:cubicBezTo>
                    <a:pt x="15394" y="900"/>
                    <a:pt x="15394" y="900"/>
                    <a:pt x="15394" y="900"/>
                  </a:cubicBezTo>
                  <a:cubicBezTo>
                    <a:pt x="15394" y="900"/>
                    <a:pt x="15394" y="900"/>
                    <a:pt x="15394" y="900"/>
                  </a:cubicBezTo>
                  <a:cubicBezTo>
                    <a:pt x="15275" y="900"/>
                    <a:pt x="15275" y="900"/>
                    <a:pt x="15275" y="900"/>
                  </a:cubicBezTo>
                  <a:cubicBezTo>
                    <a:pt x="15275" y="900"/>
                    <a:pt x="15275" y="900"/>
                    <a:pt x="15275" y="900"/>
                  </a:cubicBezTo>
                  <a:cubicBezTo>
                    <a:pt x="15275" y="900"/>
                    <a:pt x="15275" y="900"/>
                    <a:pt x="15275" y="900"/>
                  </a:cubicBezTo>
                  <a:cubicBezTo>
                    <a:pt x="15275" y="900"/>
                    <a:pt x="15275" y="900"/>
                    <a:pt x="15275" y="900"/>
                  </a:cubicBezTo>
                  <a:cubicBezTo>
                    <a:pt x="15275" y="900"/>
                    <a:pt x="15275" y="900"/>
                    <a:pt x="15275" y="900"/>
                  </a:cubicBezTo>
                  <a:cubicBezTo>
                    <a:pt x="15156" y="900"/>
                    <a:pt x="15156" y="900"/>
                    <a:pt x="15156" y="900"/>
                  </a:cubicBezTo>
                  <a:cubicBezTo>
                    <a:pt x="15156" y="900"/>
                    <a:pt x="15156" y="900"/>
                    <a:pt x="15156" y="900"/>
                  </a:cubicBezTo>
                  <a:cubicBezTo>
                    <a:pt x="15156" y="900"/>
                    <a:pt x="15156" y="900"/>
                    <a:pt x="15156" y="900"/>
                  </a:cubicBezTo>
                  <a:cubicBezTo>
                    <a:pt x="15156" y="900"/>
                    <a:pt x="15156" y="900"/>
                    <a:pt x="15156" y="900"/>
                  </a:cubicBezTo>
                  <a:cubicBezTo>
                    <a:pt x="15156" y="900"/>
                    <a:pt x="15156" y="900"/>
                    <a:pt x="15156" y="900"/>
                  </a:cubicBezTo>
                  <a:cubicBezTo>
                    <a:pt x="15036" y="900"/>
                    <a:pt x="15036" y="900"/>
                    <a:pt x="15036" y="900"/>
                  </a:cubicBezTo>
                  <a:cubicBezTo>
                    <a:pt x="15036" y="900"/>
                    <a:pt x="15036" y="900"/>
                    <a:pt x="15036" y="900"/>
                  </a:cubicBezTo>
                  <a:cubicBezTo>
                    <a:pt x="15036" y="900"/>
                    <a:pt x="15036" y="900"/>
                    <a:pt x="15036" y="900"/>
                  </a:cubicBezTo>
                  <a:cubicBezTo>
                    <a:pt x="15036" y="900"/>
                    <a:pt x="15036" y="900"/>
                    <a:pt x="15036" y="900"/>
                  </a:cubicBezTo>
                  <a:cubicBezTo>
                    <a:pt x="15036" y="900"/>
                    <a:pt x="15036" y="900"/>
                    <a:pt x="15036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917" y="900"/>
                    <a:pt x="14917" y="900"/>
                    <a:pt x="14917" y="900"/>
                  </a:cubicBezTo>
                  <a:cubicBezTo>
                    <a:pt x="14798" y="900"/>
                    <a:pt x="14798" y="900"/>
                    <a:pt x="14798" y="900"/>
                  </a:cubicBezTo>
                  <a:cubicBezTo>
                    <a:pt x="14798" y="900"/>
                    <a:pt x="14798" y="900"/>
                    <a:pt x="14798" y="900"/>
                  </a:cubicBezTo>
                  <a:cubicBezTo>
                    <a:pt x="14798" y="900"/>
                    <a:pt x="14798" y="900"/>
                    <a:pt x="14798" y="900"/>
                  </a:cubicBezTo>
                  <a:cubicBezTo>
                    <a:pt x="14798" y="900"/>
                    <a:pt x="14798" y="900"/>
                    <a:pt x="14798" y="900"/>
                  </a:cubicBezTo>
                  <a:cubicBezTo>
                    <a:pt x="14798" y="900"/>
                    <a:pt x="14798" y="900"/>
                    <a:pt x="14798" y="900"/>
                  </a:cubicBezTo>
                  <a:cubicBezTo>
                    <a:pt x="14678" y="900"/>
                    <a:pt x="14678" y="900"/>
                    <a:pt x="14678" y="900"/>
                  </a:cubicBezTo>
                  <a:cubicBezTo>
                    <a:pt x="14678" y="900"/>
                    <a:pt x="14678" y="900"/>
                    <a:pt x="14678" y="900"/>
                  </a:cubicBezTo>
                  <a:cubicBezTo>
                    <a:pt x="14678" y="900"/>
                    <a:pt x="14678" y="900"/>
                    <a:pt x="14678" y="900"/>
                  </a:cubicBezTo>
                  <a:cubicBezTo>
                    <a:pt x="14678" y="900"/>
                    <a:pt x="14678" y="900"/>
                    <a:pt x="14678" y="900"/>
                  </a:cubicBezTo>
                  <a:cubicBezTo>
                    <a:pt x="14678" y="900"/>
                    <a:pt x="14678" y="900"/>
                    <a:pt x="14678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0"/>
                    <a:pt x="14559" y="0"/>
                    <a:pt x="14559" y="0"/>
                  </a:cubicBezTo>
                  <a:close/>
                  <a:moveTo>
                    <a:pt x="16469" y="21600"/>
                  </a:moveTo>
                  <a:cubicBezTo>
                    <a:pt x="14559" y="21600"/>
                    <a:pt x="14559" y="21600"/>
                    <a:pt x="14559" y="21600"/>
                  </a:cubicBezTo>
                  <a:cubicBezTo>
                    <a:pt x="14559" y="20610"/>
                    <a:pt x="14559" y="20610"/>
                    <a:pt x="14559" y="20610"/>
                  </a:cubicBezTo>
                  <a:cubicBezTo>
                    <a:pt x="15514" y="20610"/>
                    <a:pt x="15514" y="20610"/>
                    <a:pt x="15514" y="20610"/>
                  </a:cubicBezTo>
                  <a:cubicBezTo>
                    <a:pt x="16469" y="20610"/>
                    <a:pt x="16469" y="20610"/>
                    <a:pt x="16469" y="20610"/>
                  </a:cubicBezTo>
                  <a:cubicBezTo>
                    <a:pt x="16469" y="21600"/>
                    <a:pt x="16469" y="21600"/>
                    <a:pt x="16469" y="21600"/>
                  </a:cubicBezTo>
                  <a:close/>
                  <a:moveTo>
                    <a:pt x="16469" y="2475"/>
                  </a:moveTo>
                  <a:cubicBezTo>
                    <a:pt x="16469" y="5445"/>
                    <a:pt x="16469" y="5445"/>
                    <a:pt x="16469" y="5445"/>
                  </a:cubicBezTo>
                  <a:cubicBezTo>
                    <a:pt x="15514" y="5445"/>
                    <a:pt x="15514" y="5445"/>
                    <a:pt x="15514" y="5445"/>
                  </a:cubicBezTo>
                  <a:cubicBezTo>
                    <a:pt x="15394" y="5445"/>
                    <a:pt x="15394" y="5445"/>
                    <a:pt x="15394" y="5445"/>
                  </a:cubicBezTo>
                  <a:cubicBezTo>
                    <a:pt x="15394" y="5445"/>
                    <a:pt x="15394" y="5445"/>
                    <a:pt x="15394" y="5445"/>
                  </a:cubicBezTo>
                  <a:cubicBezTo>
                    <a:pt x="15394" y="5445"/>
                    <a:pt x="15394" y="5445"/>
                    <a:pt x="15394" y="5445"/>
                  </a:cubicBezTo>
                  <a:cubicBezTo>
                    <a:pt x="15394" y="5445"/>
                    <a:pt x="15394" y="5445"/>
                    <a:pt x="15394" y="5445"/>
                  </a:cubicBezTo>
                  <a:cubicBezTo>
                    <a:pt x="15394" y="5445"/>
                    <a:pt x="15394" y="5445"/>
                    <a:pt x="15394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275" y="5445"/>
                    <a:pt x="15275" y="5445"/>
                    <a:pt x="15275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156" y="5445"/>
                    <a:pt x="15156" y="5445"/>
                    <a:pt x="15156" y="5445"/>
                  </a:cubicBezTo>
                  <a:cubicBezTo>
                    <a:pt x="15036" y="5445"/>
                    <a:pt x="15036" y="5445"/>
                    <a:pt x="15036" y="5445"/>
                  </a:cubicBezTo>
                  <a:cubicBezTo>
                    <a:pt x="15036" y="5445"/>
                    <a:pt x="15036" y="5445"/>
                    <a:pt x="15036" y="5445"/>
                  </a:cubicBezTo>
                  <a:cubicBezTo>
                    <a:pt x="15036" y="5445"/>
                    <a:pt x="15036" y="5445"/>
                    <a:pt x="15036" y="5445"/>
                  </a:cubicBezTo>
                  <a:cubicBezTo>
                    <a:pt x="15036" y="5445"/>
                    <a:pt x="15036" y="5445"/>
                    <a:pt x="15036" y="5445"/>
                  </a:cubicBezTo>
                  <a:cubicBezTo>
                    <a:pt x="15036" y="5445"/>
                    <a:pt x="15036" y="5445"/>
                    <a:pt x="15036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917" y="5445"/>
                    <a:pt x="14917" y="5445"/>
                    <a:pt x="14917" y="5445"/>
                  </a:cubicBezTo>
                  <a:cubicBezTo>
                    <a:pt x="14798" y="5445"/>
                    <a:pt x="14798" y="5445"/>
                    <a:pt x="14798" y="5445"/>
                  </a:cubicBezTo>
                  <a:cubicBezTo>
                    <a:pt x="14798" y="5445"/>
                    <a:pt x="14798" y="5445"/>
                    <a:pt x="14798" y="5445"/>
                  </a:cubicBezTo>
                  <a:cubicBezTo>
                    <a:pt x="14798" y="5445"/>
                    <a:pt x="14798" y="5445"/>
                    <a:pt x="14798" y="5445"/>
                  </a:cubicBezTo>
                  <a:cubicBezTo>
                    <a:pt x="14798" y="5445"/>
                    <a:pt x="14798" y="5445"/>
                    <a:pt x="14798" y="5445"/>
                  </a:cubicBezTo>
                  <a:cubicBezTo>
                    <a:pt x="14798" y="5445"/>
                    <a:pt x="14798" y="5445"/>
                    <a:pt x="1479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678" y="5445"/>
                    <a:pt x="14678" y="5445"/>
                    <a:pt x="14678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4725"/>
                    <a:pt x="14559" y="4725"/>
                    <a:pt x="14559" y="4725"/>
                  </a:cubicBezTo>
                  <a:cubicBezTo>
                    <a:pt x="15514" y="4725"/>
                    <a:pt x="15514" y="4725"/>
                    <a:pt x="15514" y="4725"/>
                  </a:cubicBezTo>
                  <a:cubicBezTo>
                    <a:pt x="15514" y="4230"/>
                    <a:pt x="15514" y="3690"/>
                    <a:pt x="15514" y="3150"/>
                  </a:cubicBezTo>
                  <a:cubicBezTo>
                    <a:pt x="14559" y="3150"/>
                    <a:pt x="14559" y="3150"/>
                    <a:pt x="14559" y="3150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678" y="2475"/>
                    <a:pt x="14678" y="2475"/>
                    <a:pt x="14678" y="2475"/>
                  </a:cubicBezTo>
                  <a:cubicBezTo>
                    <a:pt x="14678" y="2475"/>
                    <a:pt x="14678" y="2475"/>
                    <a:pt x="14678" y="2475"/>
                  </a:cubicBezTo>
                  <a:cubicBezTo>
                    <a:pt x="14678" y="2475"/>
                    <a:pt x="14678" y="2475"/>
                    <a:pt x="14678" y="2475"/>
                  </a:cubicBezTo>
                  <a:cubicBezTo>
                    <a:pt x="14678" y="2475"/>
                    <a:pt x="14678" y="2475"/>
                    <a:pt x="14678" y="2475"/>
                  </a:cubicBezTo>
                  <a:cubicBezTo>
                    <a:pt x="14678" y="2475"/>
                    <a:pt x="14678" y="2475"/>
                    <a:pt x="14678" y="2475"/>
                  </a:cubicBezTo>
                  <a:cubicBezTo>
                    <a:pt x="14798" y="2475"/>
                    <a:pt x="14798" y="2475"/>
                    <a:pt x="14798" y="2475"/>
                  </a:cubicBezTo>
                  <a:cubicBezTo>
                    <a:pt x="14798" y="2475"/>
                    <a:pt x="14798" y="2475"/>
                    <a:pt x="14798" y="2475"/>
                  </a:cubicBezTo>
                  <a:cubicBezTo>
                    <a:pt x="14798" y="2475"/>
                    <a:pt x="14798" y="2475"/>
                    <a:pt x="14798" y="2475"/>
                  </a:cubicBezTo>
                  <a:cubicBezTo>
                    <a:pt x="14798" y="2475"/>
                    <a:pt x="14798" y="2475"/>
                    <a:pt x="14798" y="2475"/>
                  </a:cubicBezTo>
                  <a:cubicBezTo>
                    <a:pt x="14798" y="2475"/>
                    <a:pt x="14798" y="2475"/>
                    <a:pt x="14798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4917" y="2475"/>
                    <a:pt x="14917" y="2475"/>
                    <a:pt x="14917" y="2475"/>
                  </a:cubicBezTo>
                  <a:cubicBezTo>
                    <a:pt x="15036" y="2475"/>
                    <a:pt x="15036" y="2475"/>
                    <a:pt x="15036" y="2475"/>
                  </a:cubicBezTo>
                  <a:cubicBezTo>
                    <a:pt x="15036" y="2475"/>
                    <a:pt x="15036" y="2475"/>
                    <a:pt x="15036" y="2475"/>
                  </a:cubicBezTo>
                  <a:cubicBezTo>
                    <a:pt x="15036" y="2475"/>
                    <a:pt x="15036" y="2475"/>
                    <a:pt x="15036" y="2475"/>
                  </a:cubicBezTo>
                  <a:cubicBezTo>
                    <a:pt x="15036" y="2475"/>
                    <a:pt x="15036" y="2475"/>
                    <a:pt x="15036" y="2475"/>
                  </a:cubicBezTo>
                  <a:cubicBezTo>
                    <a:pt x="15036" y="2475"/>
                    <a:pt x="15036" y="2475"/>
                    <a:pt x="15036" y="2475"/>
                  </a:cubicBezTo>
                  <a:cubicBezTo>
                    <a:pt x="15156" y="2475"/>
                    <a:pt x="15156" y="2475"/>
                    <a:pt x="15156" y="2475"/>
                  </a:cubicBezTo>
                  <a:cubicBezTo>
                    <a:pt x="15156" y="2475"/>
                    <a:pt x="15156" y="2475"/>
                    <a:pt x="15156" y="2475"/>
                  </a:cubicBezTo>
                  <a:cubicBezTo>
                    <a:pt x="15156" y="2475"/>
                    <a:pt x="15156" y="2475"/>
                    <a:pt x="15156" y="2475"/>
                  </a:cubicBezTo>
                  <a:cubicBezTo>
                    <a:pt x="15156" y="2475"/>
                    <a:pt x="15156" y="2475"/>
                    <a:pt x="15156" y="2475"/>
                  </a:cubicBezTo>
                  <a:cubicBezTo>
                    <a:pt x="15156" y="2475"/>
                    <a:pt x="15156" y="2475"/>
                    <a:pt x="15156" y="2475"/>
                  </a:cubicBezTo>
                  <a:cubicBezTo>
                    <a:pt x="15275" y="2475"/>
                    <a:pt x="15275" y="2475"/>
                    <a:pt x="15275" y="2475"/>
                  </a:cubicBezTo>
                  <a:cubicBezTo>
                    <a:pt x="15275" y="2475"/>
                    <a:pt x="15275" y="2475"/>
                    <a:pt x="15275" y="2475"/>
                  </a:cubicBezTo>
                  <a:cubicBezTo>
                    <a:pt x="15275" y="2475"/>
                    <a:pt x="15275" y="2475"/>
                    <a:pt x="15275" y="2475"/>
                  </a:cubicBezTo>
                  <a:cubicBezTo>
                    <a:pt x="15275" y="2475"/>
                    <a:pt x="15275" y="2475"/>
                    <a:pt x="15275" y="2475"/>
                  </a:cubicBezTo>
                  <a:cubicBezTo>
                    <a:pt x="15275" y="2475"/>
                    <a:pt x="15275" y="2475"/>
                    <a:pt x="15275" y="2475"/>
                  </a:cubicBezTo>
                  <a:cubicBezTo>
                    <a:pt x="15394" y="2475"/>
                    <a:pt x="15394" y="2475"/>
                    <a:pt x="15394" y="2475"/>
                  </a:cubicBezTo>
                  <a:cubicBezTo>
                    <a:pt x="15394" y="2475"/>
                    <a:pt x="15394" y="2475"/>
                    <a:pt x="15394" y="2475"/>
                  </a:cubicBezTo>
                  <a:cubicBezTo>
                    <a:pt x="15394" y="2475"/>
                    <a:pt x="15394" y="2475"/>
                    <a:pt x="15394" y="2475"/>
                  </a:cubicBezTo>
                  <a:cubicBezTo>
                    <a:pt x="15394" y="2475"/>
                    <a:pt x="15394" y="2475"/>
                    <a:pt x="15394" y="2475"/>
                  </a:cubicBezTo>
                  <a:cubicBezTo>
                    <a:pt x="15394" y="2475"/>
                    <a:pt x="15394" y="2475"/>
                    <a:pt x="15394" y="2475"/>
                  </a:cubicBezTo>
                  <a:cubicBezTo>
                    <a:pt x="15514" y="2475"/>
                    <a:pt x="15514" y="2475"/>
                    <a:pt x="15514" y="2475"/>
                  </a:cubicBezTo>
                  <a:cubicBezTo>
                    <a:pt x="16469" y="2475"/>
                    <a:pt x="16469" y="2475"/>
                    <a:pt x="16469" y="2475"/>
                  </a:cubicBezTo>
                  <a:close/>
                  <a:moveTo>
                    <a:pt x="16469" y="7020"/>
                  </a:moveTo>
                  <a:cubicBezTo>
                    <a:pt x="16469" y="9945"/>
                    <a:pt x="16469" y="9945"/>
                    <a:pt x="16469" y="9945"/>
                  </a:cubicBezTo>
                  <a:cubicBezTo>
                    <a:pt x="15514" y="9945"/>
                    <a:pt x="15514" y="9945"/>
                    <a:pt x="15514" y="9945"/>
                  </a:cubicBezTo>
                  <a:cubicBezTo>
                    <a:pt x="15394" y="9945"/>
                    <a:pt x="15394" y="9945"/>
                    <a:pt x="15394" y="9945"/>
                  </a:cubicBezTo>
                  <a:cubicBezTo>
                    <a:pt x="15394" y="9945"/>
                    <a:pt x="15394" y="9945"/>
                    <a:pt x="15394" y="9945"/>
                  </a:cubicBezTo>
                  <a:cubicBezTo>
                    <a:pt x="15394" y="9945"/>
                    <a:pt x="15394" y="9945"/>
                    <a:pt x="15394" y="9945"/>
                  </a:cubicBezTo>
                  <a:cubicBezTo>
                    <a:pt x="15394" y="9945"/>
                    <a:pt x="15394" y="9945"/>
                    <a:pt x="15394" y="9945"/>
                  </a:cubicBezTo>
                  <a:cubicBezTo>
                    <a:pt x="15394" y="9945"/>
                    <a:pt x="15394" y="9945"/>
                    <a:pt x="15394" y="9945"/>
                  </a:cubicBezTo>
                  <a:cubicBezTo>
                    <a:pt x="15275" y="9945"/>
                    <a:pt x="15275" y="9945"/>
                    <a:pt x="15275" y="9945"/>
                  </a:cubicBezTo>
                  <a:cubicBezTo>
                    <a:pt x="15275" y="9945"/>
                    <a:pt x="15275" y="9945"/>
                    <a:pt x="15275" y="9945"/>
                  </a:cubicBezTo>
                  <a:cubicBezTo>
                    <a:pt x="15275" y="9945"/>
                    <a:pt x="15275" y="9945"/>
                    <a:pt x="15275" y="9945"/>
                  </a:cubicBezTo>
                  <a:cubicBezTo>
                    <a:pt x="15275" y="9945"/>
                    <a:pt x="15275" y="9945"/>
                    <a:pt x="15275" y="9945"/>
                  </a:cubicBezTo>
                  <a:cubicBezTo>
                    <a:pt x="15275" y="9945"/>
                    <a:pt x="15275" y="9945"/>
                    <a:pt x="15275" y="9945"/>
                  </a:cubicBezTo>
                  <a:cubicBezTo>
                    <a:pt x="15156" y="9945"/>
                    <a:pt x="15156" y="9945"/>
                    <a:pt x="15156" y="9945"/>
                  </a:cubicBezTo>
                  <a:cubicBezTo>
                    <a:pt x="15156" y="9945"/>
                    <a:pt x="15156" y="9945"/>
                    <a:pt x="15156" y="9945"/>
                  </a:cubicBezTo>
                  <a:cubicBezTo>
                    <a:pt x="15156" y="9945"/>
                    <a:pt x="15156" y="9945"/>
                    <a:pt x="15156" y="9945"/>
                  </a:cubicBezTo>
                  <a:cubicBezTo>
                    <a:pt x="15156" y="9945"/>
                    <a:pt x="15156" y="9945"/>
                    <a:pt x="15156" y="9945"/>
                  </a:cubicBezTo>
                  <a:cubicBezTo>
                    <a:pt x="15156" y="9945"/>
                    <a:pt x="15156" y="9945"/>
                    <a:pt x="15156" y="9945"/>
                  </a:cubicBezTo>
                  <a:cubicBezTo>
                    <a:pt x="15036" y="9945"/>
                    <a:pt x="15036" y="9945"/>
                    <a:pt x="15036" y="9945"/>
                  </a:cubicBezTo>
                  <a:cubicBezTo>
                    <a:pt x="15036" y="9945"/>
                    <a:pt x="15036" y="9945"/>
                    <a:pt x="15036" y="9945"/>
                  </a:cubicBezTo>
                  <a:cubicBezTo>
                    <a:pt x="15036" y="9945"/>
                    <a:pt x="15036" y="9945"/>
                    <a:pt x="15036" y="9945"/>
                  </a:cubicBezTo>
                  <a:cubicBezTo>
                    <a:pt x="15036" y="9945"/>
                    <a:pt x="15036" y="9945"/>
                    <a:pt x="15036" y="9945"/>
                  </a:cubicBezTo>
                  <a:cubicBezTo>
                    <a:pt x="15036" y="9945"/>
                    <a:pt x="15036" y="9945"/>
                    <a:pt x="15036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917" y="9945"/>
                    <a:pt x="14917" y="9945"/>
                    <a:pt x="14917" y="9945"/>
                  </a:cubicBezTo>
                  <a:cubicBezTo>
                    <a:pt x="14798" y="9945"/>
                    <a:pt x="14798" y="9945"/>
                    <a:pt x="14798" y="9945"/>
                  </a:cubicBezTo>
                  <a:cubicBezTo>
                    <a:pt x="14798" y="9945"/>
                    <a:pt x="14798" y="9945"/>
                    <a:pt x="14798" y="9945"/>
                  </a:cubicBezTo>
                  <a:cubicBezTo>
                    <a:pt x="14798" y="9945"/>
                    <a:pt x="14798" y="9945"/>
                    <a:pt x="14798" y="9945"/>
                  </a:cubicBezTo>
                  <a:cubicBezTo>
                    <a:pt x="14798" y="9945"/>
                    <a:pt x="14798" y="9945"/>
                    <a:pt x="14798" y="9945"/>
                  </a:cubicBezTo>
                  <a:cubicBezTo>
                    <a:pt x="14798" y="9945"/>
                    <a:pt x="14798" y="9945"/>
                    <a:pt x="14798" y="9945"/>
                  </a:cubicBezTo>
                  <a:cubicBezTo>
                    <a:pt x="14678" y="9945"/>
                    <a:pt x="14678" y="9945"/>
                    <a:pt x="14678" y="9945"/>
                  </a:cubicBezTo>
                  <a:cubicBezTo>
                    <a:pt x="14678" y="9945"/>
                    <a:pt x="14678" y="9945"/>
                    <a:pt x="14678" y="9945"/>
                  </a:cubicBezTo>
                  <a:cubicBezTo>
                    <a:pt x="14678" y="9945"/>
                    <a:pt x="14678" y="9945"/>
                    <a:pt x="14678" y="9945"/>
                  </a:cubicBezTo>
                  <a:cubicBezTo>
                    <a:pt x="14678" y="9945"/>
                    <a:pt x="14678" y="9945"/>
                    <a:pt x="14678" y="9945"/>
                  </a:cubicBezTo>
                  <a:cubicBezTo>
                    <a:pt x="14678" y="9945"/>
                    <a:pt x="14678" y="9945"/>
                    <a:pt x="14678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270"/>
                    <a:pt x="14559" y="9270"/>
                    <a:pt x="14559" y="9270"/>
                  </a:cubicBezTo>
                  <a:cubicBezTo>
                    <a:pt x="14678" y="9270"/>
                    <a:pt x="14678" y="9270"/>
                    <a:pt x="14678" y="9270"/>
                  </a:cubicBezTo>
                  <a:cubicBezTo>
                    <a:pt x="14678" y="9270"/>
                    <a:pt x="14678" y="9270"/>
                    <a:pt x="14678" y="9270"/>
                  </a:cubicBezTo>
                  <a:cubicBezTo>
                    <a:pt x="14678" y="9270"/>
                    <a:pt x="14678" y="9270"/>
                    <a:pt x="14678" y="9270"/>
                  </a:cubicBezTo>
                  <a:cubicBezTo>
                    <a:pt x="14678" y="9270"/>
                    <a:pt x="14678" y="9270"/>
                    <a:pt x="14678" y="9270"/>
                  </a:cubicBezTo>
                  <a:cubicBezTo>
                    <a:pt x="14678" y="9270"/>
                    <a:pt x="14678" y="9270"/>
                    <a:pt x="14678" y="9270"/>
                  </a:cubicBezTo>
                  <a:cubicBezTo>
                    <a:pt x="14798" y="9270"/>
                    <a:pt x="14798" y="9270"/>
                    <a:pt x="14798" y="9270"/>
                  </a:cubicBezTo>
                  <a:cubicBezTo>
                    <a:pt x="14798" y="9270"/>
                    <a:pt x="14798" y="9270"/>
                    <a:pt x="14798" y="9270"/>
                  </a:cubicBezTo>
                  <a:cubicBezTo>
                    <a:pt x="14798" y="9270"/>
                    <a:pt x="14798" y="9270"/>
                    <a:pt x="14798" y="9270"/>
                  </a:cubicBezTo>
                  <a:cubicBezTo>
                    <a:pt x="14798" y="9270"/>
                    <a:pt x="14798" y="9270"/>
                    <a:pt x="14798" y="9270"/>
                  </a:cubicBezTo>
                  <a:cubicBezTo>
                    <a:pt x="14917" y="9270"/>
                    <a:pt x="14917" y="9270"/>
                    <a:pt x="14917" y="9270"/>
                  </a:cubicBezTo>
                  <a:cubicBezTo>
                    <a:pt x="14917" y="9270"/>
                    <a:pt x="14917" y="9270"/>
                    <a:pt x="14917" y="9270"/>
                  </a:cubicBezTo>
                  <a:cubicBezTo>
                    <a:pt x="14917" y="9270"/>
                    <a:pt x="14917" y="9270"/>
                    <a:pt x="14917" y="9270"/>
                  </a:cubicBezTo>
                  <a:cubicBezTo>
                    <a:pt x="14917" y="9270"/>
                    <a:pt x="14917" y="9270"/>
                    <a:pt x="14917" y="9270"/>
                  </a:cubicBezTo>
                  <a:cubicBezTo>
                    <a:pt x="14917" y="9270"/>
                    <a:pt x="14917" y="9270"/>
                    <a:pt x="14917" y="9270"/>
                  </a:cubicBezTo>
                  <a:cubicBezTo>
                    <a:pt x="15036" y="9270"/>
                    <a:pt x="15036" y="9270"/>
                    <a:pt x="15036" y="9270"/>
                  </a:cubicBezTo>
                  <a:cubicBezTo>
                    <a:pt x="15036" y="9270"/>
                    <a:pt x="15036" y="9270"/>
                    <a:pt x="15036" y="9270"/>
                  </a:cubicBezTo>
                  <a:cubicBezTo>
                    <a:pt x="15036" y="9270"/>
                    <a:pt x="15036" y="9270"/>
                    <a:pt x="15036" y="9270"/>
                  </a:cubicBezTo>
                  <a:cubicBezTo>
                    <a:pt x="15036" y="9270"/>
                    <a:pt x="15036" y="9270"/>
                    <a:pt x="15036" y="9270"/>
                  </a:cubicBezTo>
                  <a:cubicBezTo>
                    <a:pt x="15156" y="9270"/>
                    <a:pt x="15156" y="9270"/>
                    <a:pt x="15156" y="9270"/>
                  </a:cubicBezTo>
                  <a:cubicBezTo>
                    <a:pt x="15156" y="9270"/>
                    <a:pt x="15156" y="9270"/>
                    <a:pt x="15156" y="9270"/>
                  </a:cubicBezTo>
                  <a:cubicBezTo>
                    <a:pt x="15156" y="9270"/>
                    <a:pt x="15156" y="9270"/>
                    <a:pt x="15156" y="9270"/>
                  </a:cubicBezTo>
                  <a:cubicBezTo>
                    <a:pt x="15156" y="9270"/>
                    <a:pt x="15156" y="9270"/>
                    <a:pt x="15156" y="9270"/>
                  </a:cubicBezTo>
                  <a:cubicBezTo>
                    <a:pt x="15275" y="9270"/>
                    <a:pt x="15275" y="9270"/>
                    <a:pt x="15275" y="9270"/>
                  </a:cubicBezTo>
                  <a:cubicBezTo>
                    <a:pt x="15275" y="9270"/>
                    <a:pt x="15275" y="9270"/>
                    <a:pt x="15275" y="9270"/>
                  </a:cubicBezTo>
                  <a:cubicBezTo>
                    <a:pt x="15275" y="9270"/>
                    <a:pt x="15275" y="9270"/>
                    <a:pt x="15275" y="9270"/>
                  </a:cubicBezTo>
                  <a:cubicBezTo>
                    <a:pt x="15275" y="9270"/>
                    <a:pt x="15275" y="9270"/>
                    <a:pt x="15275" y="9270"/>
                  </a:cubicBezTo>
                  <a:cubicBezTo>
                    <a:pt x="15275" y="9270"/>
                    <a:pt x="15275" y="9270"/>
                    <a:pt x="15275" y="9270"/>
                  </a:cubicBezTo>
                  <a:cubicBezTo>
                    <a:pt x="15394" y="9270"/>
                    <a:pt x="15394" y="9270"/>
                    <a:pt x="15394" y="9270"/>
                  </a:cubicBezTo>
                  <a:cubicBezTo>
                    <a:pt x="15394" y="9270"/>
                    <a:pt x="15394" y="9270"/>
                    <a:pt x="15394" y="9270"/>
                  </a:cubicBezTo>
                  <a:cubicBezTo>
                    <a:pt x="15394" y="9270"/>
                    <a:pt x="15394" y="9270"/>
                    <a:pt x="15394" y="9270"/>
                  </a:cubicBezTo>
                  <a:cubicBezTo>
                    <a:pt x="15394" y="9270"/>
                    <a:pt x="15394" y="9270"/>
                    <a:pt x="15394" y="9270"/>
                  </a:cubicBezTo>
                  <a:cubicBezTo>
                    <a:pt x="15514" y="9270"/>
                    <a:pt x="15514" y="9270"/>
                    <a:pt x="15514" y="9270"/>
                  </a:cubicBezTo>
                  <a:cubicBezTo>
                    <a:pt x="15514" y="8730"/>
                    <a:pt x="15514" y="8235"/>
                    <a:pt x="15514" y="7695"/>
                  </a:cubicBezTo>
                  <a:cubicBezTo>
                    <a:pt x="15394" y="7695"/>
                    <a:pt x="15394" y="7695"/>
                    <a:pt x="15394" y="7695"/>
                  </a:cubicBezTo>
                  <a:cubicBezTo>
                    <a:pt x="15394" y="7695"/>
                    <a:pt x="15394" y="7695"/>
                    <a:pt x="15394" y="7695"/>
                  </a:cubicBezTo>
                  <a:cubicBezTo>
                    <a:pt x="15394" y="7695"/>
                    <a:pt x="15394" y="7695"/>
                    <a:pt x="15394" y="7695"/>
                  </a:cubicBezTo>
                  <a:cubicBezTo>
                    <a:pt x="15394" y="7695"/>
                    <a:pt x="15394" y="7695"/>
                    <a:pt x="15394" y="7695"/>
                  </a:cubicBezTo>
                  <a:cubicBezTo>
                    <a:pt x="15275" y="7695"/>
                    <a:pt x="15275" y="7695"/>
                    <a:pt x="15275" y="7695"/>
                  </a:cubicBezTo>
                  <a:cubicBezTo>
                    <a:pt x="15275" y="7695"/>
                    <a:pt x="15275" y="7695"/>
                    <a:pt x="15275" y="7695"/>
                  </a:cubicBezTo>
                  <a:cubicBezTo>
                    <a:pt x="15275" y="7695"/>
                    <a:pt x="15275" y="7695"/>
                    <a:pt x="15275" y="7695"/>
                  </a:cubicBezTo>
                  <a:cubicBezTo>
                    <a:pt x="15275" y="7695"/>
                    <a:pt x="15275" y="7695"/>
                    <a:pt x="15275" y="7695"/>
                  </a:cubicBezTo>
                  <a:cubicBezTo>
                    <a:pt x="15275" y="7695"/>
                    <a:pt x="15275" y="7695"/>
                    <a:pt x="15275" y="7695"/>
                  </a:cubicBezTo>
                  <a:cubicBezTo>
                    <a:pt x="15156" y="7695"/>
                    <a:pt x="15156" y="7695"/>
                    <a:pt x="15156" y="7695"/>
                  </a:cubicBezTo>
                  <a:cubicBezTo>
                    <a:pt x="15156" y="7695"/>
                    <a:pt x="15156" y="7695"/>
                    <a:pt x="15156" y="7695"/>
                  </a:cubicBezTo>
                  <a:cubicBezTo>
                    <a:pt x="15156" y="7695"/>
                    <a:pt x="15156" y="7695"/>
                    <a:pt x="15156" y="7695"/>
                  </a:cubicBezTo>
                  <a:cubicBezTo>
                    <a:pt x="15156" y="7695"/>
                    <a:pt x="15156" y="7695"/>
                    <a:pt x="15156" y="7695"/>
                  </a:cubicBezTo>
                  <a:cubicBezTo>
                    <a:pt x="15036" y="7695"/>
                    <a:pt x="15036" y="7695"/>
                    <a:pt x="15036" y="7695"/>
                  </a:cubicBezTo>
                  <a:cubicBezTo>
                    <a:pt x="15036" y="7695"/>
                    <a:pt x="15036" y="7695"/>
                    <a:pt x="15036" y="7695"/>
                  </a:cubicBezTo>
                  <a:cubicBezTo>
                    <a:pt x="15036" y="7695"/>
                    <a:pt x="15036" y="7695"/>
                    <a:pt x="15036" y="7695"/>
                  </a:cubicBezTo>
                  <a:cubicBezTo>
                    <a:pt x="15036" y="7695"/>
                    <a:pt x="15036" y="7695"/>
                    <a:pt x="15036" y="7695"/>
                  </a:cubicBezTo>
                  <a:cubicBezTo>
                    <a:pt x="14917" y="7695"/>
                    <a:pt x="14917" y="7695"/>
                    <a:pt x="14917" y="7695"/>
                  </a:cubicBezTo>
                  <a:cubicBezTo>
                    <a:pt x="14917" y="7695"/>
                    <a:pt x="14917" y="7695"/>
                    <a:pt x="14917" y="7695"/>
                  </a:cubicBezTo>
                  <a:cubicBezTo>
                    <a:pt x="14917" y="7695"/>
                    <a:pt x="14917" y="7695"/>
                    <a:pt x="14917" y="7695"/>
                  </a:cubicBezTo>
                  <a:cubicBezTo>
                    <a:pt x="14917" y="7695"/>
                    <a:pt x="14917" y="7695"/>
                    <a:pt x="14917" y="7695"/>
                  </a:cubicBezTo>
                  <a:cubicBezTo>
                    <a:pt x="14917" y="7695"/>
                    <a:pt x="14917" y="7695"/>
                    <a:pt x="14917" y="7695"/>
                  </a:cubicBezTo>
                  <a:cubicBezTo>
                    <a:pt x="14798" y="7695"/>
                    <a:pt x="14798" y="7695"/>
                    <a:pt x="14798" y="7695"/>
                  </a:cubicBezTo>
                  <a:cubicBezTo>
                    <a:pt x="14798" y="7695"/>
                    <a:pt x="14798" y="7695"/>
                    <a:pt x="14798" y="7695"/>
                  </a:cubicBezTo>
                  <a:cubicBezTo>
                    <a:pt x="14798" y="7695"/>
                    <a:pt x="14798" y="7695"/>
                    <a:pt x="14798" y="7695"/>
                  </a:cubicBezTo>
                  <a:cubicBezTo>
                    <a:pt x="14798" y="7695"/>
                    <a:pt x="14798" y="7695"/>
                    <a:pt x="14798" y="7695"/>
                  </a:cubicBezTo>
                  <a:cubicBezTo>
                    <a:pt x="14678" y="7695"/>
                    <a:pt x="14678" y="7695"/>
                    <a:pt x="14678" y="7695"/>
                  </a:cubicBezTo>
                  <a:cubicBezTo>
                    <a:pt x="14678" y="7695"/>
                    <a:pt x="14678" y="7695"/>
                    <a:pt x="14678" y="7695"/>
                  </a:cubicBezTo>
                  <a:cubicBezTo>
                    <a:pt x="14678" y="7695"/>
                    <a:pt x="14678" y="7695"/>
                    <a:pt x="14678" y="7695"/>
                  </a:cubicBezTo>
                  <a:cubicBezTo>
                    <a:pt x="14678" y="7695"/>
                    <a:pt x="14678" y="7695"/>
                    <a:pt x="14678" y="7695"/>
                  </a:cubicBezTo>
                  <a:cubicBezTo>
                    <a:pt x="14678" y="7695"/>
                    <a:pt x="14678" y="7695"/>
                    <a:pt x="14678" y="7695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678" y="7020"/>
                    <a:pt x="14678" y="7020"/>
                    <a:pt x="14678" y="7020"/>
                  </a:cubicBezTo>
                  <a:cubicBezTo>
                    <a:pt x="14798" y="7020"/>
                    <a:pt x="14798" y="7020"/>
                    <a:pt x="14798" y="7020"/>
                  </a:cubicBezTo>
                  <a:cubicBezTo>
                    <a:pt x="14798" y="7020"/>
                    <a:pt x="14798" y="7020"/>
                    <a:pt x="14798" y="7020"/>
                  </a:cubicBezTo>
                  <a:cubicBezTo>
                    <a:pt x="14798" y="7020"/>
                    <a:pt x="14798" y="7020"/>
                    <a:pt x="14798" y="7020"/>
                  </a:cubicBezTo>
                  <a:cubicBezTo>
                    <a:pt x="14798" y="7020"/>
                    <a:pt x="14798" y="7020"/>
                    <a:pt x="14798" y="7020"/>
                  </a:cubicBezTo>
                  <a:cubicBezTo>
                    <a:pt x="14798" y="7020"/>
                    <a:pt x="14798" y="7020"/>
                    <a:pt x="14798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4917" y="7020"/>
                    <a:pt x="14917" y="7020"/>
                    <a:pt x="14917" y="7020"/>
                  </a:cubicBezTo>
                  <a:cubicBezTo>
                    <a:pt x="15036" y="7020"/>
                    <a:pt x="15036" y="7020"/>
                    <a:pt x="15036" y="7020"/>
                  </a:cubicBezTo>
                  <a:cubicBezTo>
                    <a:pt x="15036" y="7020"/>
                    <a:pt x="15036" y="7020"/>
                    <a:pt x="15036" y="7020"/>
                  </a:cubicBezTo>
                  <a:cubicBezTo>
                    <a:pt x="15036" y="7020"/>
                    <a:pt x="15036" y="7020"/>
                    <a:pt x="15036" y="7020"/>
                  </a:cubicBezTo>
                  <a:cubicBezTo>
                    <a:pt x="15036" y="7020"/>
                    <a:pt x="15036" y="7020"/>
                    <a:pt x="15036" y="7020"/>
                  </a:cubicBezTo>
                  <a:cubicBezTo>
                    <a:pt x="15036" y="7020"/>
                    <a:pt x="15036" y="7020"/>
                    <a:pt x="1503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156" y="7020"/>
                    <a:pt x="15156" y="7020"/>
                    <a:pt x="15156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275" y="7020"/>
                    <a:pt x="15275" y="7020"/>
                    <a:pt x="15275" y="7020"/>
                  </a:cubicBezTo>
                  <a:cubicBezTo>
                    <a:pt x="15394" y="7020"/>
                    <a:pt x="15394" y="7020"/>
                    <a:pt x="15394" y="7020"/>
                  </a:cubicBezTo>
                  <a:cubicBezTo>
                    <a:pt x="15394" y="7020"/>
                    <a:pt x="15394" y="7020"/>
                    <a:pt x="15394" y="7020"/>
                  </a:cubicBezTo>
                  <a:cubicBezTo>
                    <a:pt x="15394" y="7020"/>
                    <a:pt x="15394" y="7020"/>
                    <a:pt x="15394" y="7020"/>
                  </a:cubicBezTo>
                  <a:cubicBezTo>
                    <a:pt x="15394" y="7020"/>
                    <a:pt x="15394" y="7020"/>
                    <a:pt x="15394" y="7020"/>
                  </a:cubicBezTo>
                  <a:cubicBezTo>
                    <a:pt x="15394" y="7020"/>
                    <a:pt x="15394" y="7020"/>
                    <a:pt x="15394" y="7020"/>
                  </a:cubicBezTo>
                  <a:cubicBezTo>
                    <a:pt x="15514" y="7020"/>
                    <a:pt x="15514" y="7020"/>
                    <a:pt x="15514" y="7020"/>
                  </a:cubicBezTo>
                  <a:cubicBezTo>
                    <a:pt x="16469" y="7020"/>
                    <a:pt x="16469" y="7020"/>
                    <a:pt x="16469" y="7020"/>
                  </a:cubicBezTo>
                  <a:close/>
                  <a:moveTo>
                    <a:pt x="16469" y="11520"/>
                  </a:moveTo>
                  <a:cubicBezTo>
                    <a:pt x="16469" y="14490"/>
                    <a:pt x="16469" y="14490"/>
                    <a:pt x="16469" y="14490"/>
                  </a:cubicBezTo>
                  <a:cubicBezTo>
                    <a:pt x="15514" y="14490"/>
                    <a:pt x="15514" y="14490"/>
                    <a:pt x="15514" y="14490"/>
                  </a:cubicBezTo>
                  <a:cubicBezTo>
                    <a:pt x="15394" y="14490"/>
                    <a:pt x="15394" y="14490"/>
                    <a:pt x="15394" y="14490"/>
                  </a:cubicBezTo>
                  <a:cubicBezTo>
                    <a:pt x="15394" y="14490"/>
                    <a:pt x="15394" y="14490"/>
                    <a:pt x="15394" y="14490"/>
                  </a:cubicBezTo>
                  <a:cubicBezTo>
                    <a:pt x="15394" y="14490"/>
                    <a:pt x="15394" y="14490"/>
                    <a:pt x="15394" y="14490"/>
                  </a:cubicBezTo>
                  <a:cubicBezTo>
                    <a:pt x="15394" y="14490"/>
                    <a:pt x="15394" y="14490"/>
                    <a:pt x="15394" y="14490"/>
                  </a:cubicBezTo>
                  <a:cubicBezTo>
                    <a:pt x="15394" y="14490"/>
                    <a:pt x="15394" y="14490"/>
                    <a:pt x="15394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275" y="14490"/>
                    <a:pt x="15275" y="14490"/>
                    <a:pt x="15275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156" y="14490"/>
                    <a:pt x="15156" y="14490"/>
                    <a:pt x="15156" y="14490"/>
                  </a:cubicBezTo>
                  <a:cubicBezTo>
                    <a:pt x="15036" y="14490"/>
                    <a:pt x="15036" y="14490"/>
                    <a:pt x="15036" y="14490"/>
                  </a:cubicBezTo>
                  <a:cubicBezTo>
                    <a:pt x="15036" y="14490"/>
                    <a:pt x="15036" y="14490"/>
                    <a:pt x="15036" y="14490"/>
                  </a:cubicBezTo>
                  <a:cubicBezTo>
                    <a:pt x="15036" y="14490"/>
                    <a:pt x="15036" y="14490"/>
                    <a:pt x="15036" y="14490"/>
                  </a:cubicBezTo>
                  <a:cubicBezTo>
                    <a:pt x="15036" y="14490"/>
                    <a:pt x="15036" y="14490"/>
                    <a:pt x="15036" y="14490"/>
                  </a:cubicBezTo>
                  <a:cubicBezTo>
                    <a:pt x="15036" y="14490"/>
                    <a:pt x="15036" y="14490"/>
                    <a:pt x="15036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917" y="14490"/>
                    <a:pt x="14917" y="14490"/>
                    <a:pt x="14917" y="14490"/>
                  </a:cubicBezTo>
                  <a:cubicBezTo>
                    <a:pt x="14798" y="14490"/>
                    <a:pt x="14798" y="14490"/>
                    <a:pt x="14798" y="14490"/>
                  </a:cubicBezTo>
                  <a:cubicBezTo>
                    <a:pt x="14798" y="14490"/>
                    <a:pt x="14798" y="14490"/>
                    <a:pt x="14798" y="14490"/>
                  </a:cubicBezTo>
                  <a:cubicBezTo>
                    <a:pt x="14798" y="14490"/>
                    <a:pt x="14798" y="14490"/>
                    <a:pt x="14798" y="14490"/>
                  </a:cubicBezTo>
                  <a:cubicBezTo>
                    <a:pt x="14798" y="14490"/>
                    <a:pt x="14798" y="14490"/>
                    <a:pt x="14798" y="14490"/>
                  </a:cubicBezTo>
                  <a:cubicBezTo>
                    <a:pt x="14798" y="14490"/>
                    <a:pt x="14798" y="14490"/>
                    <a:pt x="1479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678" y="14490"/>
                    <a:pt x="14678" y="14490"/>
                    <a:pt x="14678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3815"/>
                    <a:pt x="14559" y="13815"/>
                    <a:pt x="14559" y="13815"/>
                  </a:cubicBezTo>
                  <a:cubicBezTo>
                    <a:pt x="15514" y="13815"/>
                    <a:pt x="15514" y="13815"/>
                    <a:pt x="15514" y="13815"/>
                  </a:cubicBezTo>
                  <a:cubicBezTo>
                    <a:pt x="15514" y="13275"/>
                    <a:pt x="15514" y="12735"/>
                    <a:pt x="15514" y="12240"/>
                  </a:cubicBezTo>
                  <a:cubicBezTo>
                    <a:pt x="14559" y="12240"/>
                    <a:pt x="14559" y="12240"/>
                    <a:pt x="14559" y="1224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678" y="11520"/>
                    <a:pt x="14678" y="11520"/>
                    <a:pt x="14678" y="11520"/>
                  </a:cubicBezTo>
                  <a:cubicBezTo>
                    <a:pt x="14678" y="11520"/>
                    <a:pt x="14678" y="11520"/>
                    <a:pt x="14678" y="11520"/>
                  </a:cubicBezTo>
                  <a:cubicBezTo>
                    <a:pt x="14678" y="11520"/>
                    <a:pt x="14678" y="11520"/>
                    <a:pt x="14678" y="11520"/>
                  </a:cubicBezTo>
                  <a:cubicBezTo>
                    <a:pt x="14678" y="11520"/>
                    <a:pt x="14678" y="11520"/>
                    <a:pt x="14678" y="11520"/>
                  </a:cubicBezTo>
                  <a:cubicBezTo>
                    <a:pt x="14678" y="11520"/>
                    <a:pt x="14678" y="11520"/>
                    <a:pt x="14678" y="11520"/>
                  </a:cubicBezTo>
                  <a:cubicBezTo>
                    <a:pt x="14798" y="11520"/>
                    <a:pt x="14798" y="11520"/>
                    <a:pt x="14798" y="11520"/>
                  </a:cubicBezTo>
                  <a:cubicBezTo>
                    <a:pt x="14798" y="11520"/>
                    <a:pt x="14798" y="11520"/>
                    <a:pt x="14798" y="11520"/>
                  </a:cubicBezTo>
                  <a:cubicBezTo>
                    <a:pt x="14798" y="11520"/>
                    <a:pt x="14798" y="11520"/>
                    <a:pt x="14798" y="11520"/>
                  </a:cubicBezTo>
                  <a:cubicBezTo>
                    <a:pt x="14798" y="11520"/>
                    <a:pt x="14798" y="11520"/>
                    <a:pt x="14798" y="11520"/>
                  </a:cubicBezTo>
                  <a:cubicBezTo>
                    <a:pt x="14798" y="11520"/>
                    <a:pt x="14798" y="11520"/>
                    <a:pt x="14798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4917" y="11520"/>
                    <a:pt x="14917" y="11520"/>
                    <a:pt x="14917" y="11520"/>
                  </a:cubicBezTo>
                  <a:cubicBezTo>
                    <a:pt x="15036" y="11520"/>
                    <a:pt x="15036" y="11520"/>
                    <a:pt x="15036" y="11520"/>
                  </a:cubicBezTo>
                  <a:cubicBezTo>
                    <a:pt x="15036" y="11520"/>
                    <a:pt x="15036" y="11520"/>
                    <a:pt x="15036" y="11520"/>
                  </a:cubicBezTo>
                  <a:cubicBezTo>
                    <a:pt x="15036" y="11520"/>
                    <a:pt x="15036" y="11520"/>
                    <a:pt x="15036" y="11520"/>
                  </a:cubicBezTo>
                  <a:cubicBezTo>
                    <a:pt x="15036" y="11520"/>
                    <a:pt x="15036" y="11520"/>
                    <a:pt x="15036" y="11520"/>
                  </a:cubicBezTo>
                  <a:cubicBezTo>
                    <a:pt x="15036" y="11520"/>
                    <a:pt x="15036" y="11520"/>
                    <a:pt x="15036" y="11520"/>
                  </a:cubicBezTo>
                  <a:cubicBezTo>
                    <a:pt x="15156" y="11520"/>
                    <a:pt x="15156" y="11520"/>
                    <a:pt x="15156" y="11520"/>
                  </a:cubicBezTo>
                  <a:cubicBezTo>
                    <a:pt x="15156" y="11520"/>
                    <a:pt x="15156" y="11520"/>
                    <a:pt x="15156" y="11520"/>
                  </a:cubicBezTo>
                  <a:cubicBezTo>
                    <a:pt x="15156" y="11520"/>
                    <a:pt x="15156" y="11520"/>
                    <a:pt x="15156" y="11520"/>
                  </a:cubicBezTo>
                  <a:cubicBezTo>
                    <a:pt x="15156" y="11520"/>
                    <a:pt x="15156" y="11520"/>
                    <a:pt x="15156" y="11520"/>
                  </a:cubicBezTo>
                  <a:cubicBezTo>
                    <a:pt x="15156" y="11520"/>
                    <a:pt x="15156" y="11520"/>
                    <a:pt x="15156" y="11520"/>
                  </a:cubicBezTo>
                  <a:cubicBezTo>
                    <a:pt x="15275" y="11520"/>
                    <a:pt x="15275" y="11520"/>
                    <a:pt x="15275" y="11520"/>
                  </a:cubicBezTo>
                  <a:cubicBezTo>
                    <a:pt x="15275" y="11520"/>
                    <a:pt x="15275" y="11520"/>
                    <a:pt x="15275" y="11520"/>
                  </a:cubicBezTo>
                  <a:cubicBezTo>
                    <a:pt x="15275" y="11520"/>
                    <a:pt x="15275" y="11520"/>
                    <a:pt x="15275" y="11520"/>
                  </a:cubicBezTo>
                  <a:cubicBezTo>
                    <a:pt x="15275" y="11520"/>
                    <a:pt x="15275" y="11520"/>
                    <a:pt x="15275" y="11520"/>
                  </a:cubicBezTo>
                  <a:cubicBezTo>
                    <a:pt x="15275" y="11520"/>
                    <a:pt x="15275" y="11520"/>
                    <a:pt x="15275" y="11520"/>
                  </a:cubicBezTo>
                  <a:cubicBezTo>
                    <a:pt x="15394" y="11520"/>
                    <a:pt x="15394" y="11520"/>
                    <a:pt x="15394" y="11520"/>
                  </a:cubicBezTo>
                  <a:cubicBezTo>
                    <a:pt x="15394" y="11520"/>
                    <a:pt x="15394" y="11520"/>
                    <a:pt x="15394" y="11520"/>
                  </a:cubicBezTo>
                  <a:cubicBezTo>
                    <a:pt x="15394" y="11520"/>
                    <a:pt x="15394" y="11520"/>
                    <a:pt x="15394" y="11520"/>
                  </a:cubicBezTo>
                  <a:cubicBezTo>
                    <a:pt x="15394" y="11520"/>
                    <a:pt x="15394" y="11520"/>
                    <a:pt x="15394" y="11520"/>
                  </a:cubicBezTo>
                  <a:cubicBezTo>
                    <a:pt x="15394" y="11520"/>
                    <a:pt x="15394" y="11520"/>
                    <a:pt x="15394" y="11520"/>
                  </a:cubicBezTo>
                  <a:cubicBezTo>
                    <a:pt x="15514" y="11520"/>
                    <a:pt x="15514" y="11520"/>
                    <a:pt x="15514" y="11520"/>
                  </a:cubicBezTo>
                  <a:cubicBezTo>
                    <a:pt x="16469" y="11520"/>
                    <a:pt x="16469" y="11520"/>
                    <a:pt x="16469" y="11520"/>
                  </a:cubicBezTo>
                  <a:close/>
                  <a:moveTo>
                    <a:pt x="16469" y="16065"/>
                  </a:moveTo>
                  <a:cubicBezTo>
                    <a:pt x="16469" y="19035"/>
                    <a:pt x="16469" y="19035"/>
                    <a:pt x="16469" y="19035"/>
                  </a:cubicBezTo>
                  <a:cubicBezTo>
                    <a:pt x="15514" y="19035"/>
                    <a:pt x="15514" y="19035"/>
                    <a:pt x="15514" y="19035"/>
                  </a:cubicBezTo>
                  <a:cubicBezTo>
                    <a:pt x="14559" y="19035"/>
                    <a:pt x="14559" y="19035"/>
                    <a:pt x="14559" y="19035"/>
                  </a:cubicBezTo>
                  <a:cubicBezTo>
                    <a:pt x="14559" y="18315"/>
                    <a:pt x="14559" y="18315"/>
                    <a:pt x="14559" y="18315"/>
                  </a:cubicBezTo>
                  <a:cubicBezTo>
                    <a:pt x="15514" y="18315"/>
                    <a:pt x="15514" y="18315"/>
                    <a:pt x="15514" y="18315"/>
                  </a:cubicBezTo>
                  <a:cubicBezTo>
                    <a:pt x="15514" y="17820"/>
                    <a:pt x="15514" y="17280"/>
                    <a:pt x="15514" y="16740"/>
                  </a:cubicBezTo>
                  <a:cubicBezTo>
                    <a:pt x="14559" y="16740"/>
                    <a:pt x="14559" y="16740"/>
                    <a:pt x="14559" y="16740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678" y="16065"/>
                    <a:pt x="14678" y="16065"/>
                    <a:pt x="14678" y="16065"/>
                  </a:cubicBezTo>
                  <a:cubicBezTo>
                    <a:pt x="14798" y="16065"/>
                    <a:pt x="14798" y="16065"/>
                    <a:pt x="14798" y="16065"/>
                  </a:cubicBezTo>
                  <a:cubicBezTo>
                    <a:pt x="14798" y="16065"/>
                    <a:pt x="14798" y="16065"/>
                    <a:pt x="14798" y="16065"/>
                  </a:cubicBezTo>
                  <a:cubicBezTo>
                    <a:pt x="14798" y="16065"/>
                    <a:pt x="14798" y="16065"/>
                    <a:pt x="14798" y="16065"/>
                  </a:cubicBezTo>
                  <a:cubicBezTo>
                    <a:pt x="14798" y="16065"/>
                    <a:pt x="14798" y="16065"/>
                    <a:pt x="14798" y="16065"/>
                  </a:cubicBezTo>
                  <a:cubicBezTo>
                    <a:pt x="14798" y="16065"/>
                    <a:pt x="14798" y="16065"/>
                    <a:pt x="14798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4917" y="16065"/>
                    <a:pt x="14917" y="16065"/>
                    <a:pt x="14917" y="16065"/>
                  </a:cubicBezTo>
                  <a:cubicBezTo>
                    <a:pt x="15036" y="16065"/>
                    <a:pt x="15036" y="16065"/>
                    <a:pt x="15036" y="16065"/>
                  </a:cubicBezTo>
                  <a:cubicBezTo>
                    <a:pt x="15036" y="16065"/>
                    <a:pt x="15036" y="16065"/>
                    <a:pt x="15036" y="16065"/>
                  </a:cubicBezTo>
                  <a:cubicBezTo>
                    <a:pt x="15036" y="16065"/>
                    <a:pt x="15036" y="16065"/>
                    <a:pt x="15036" y="16065"/>
                  </a:cubicBezTo>
                  <a:cubicBezTo>
                    <a:pt x="15036" y="16065"/>
                    <a:pt x="15036" y="16065"/>
                    <a:pt x="15036" y="16065"/>
                  </a:cubicBezTo>
                  <a:cubicBezTo>
                    <a:pt x="15036" y="16065"/>
                    <a:pt x="15036" y="16065"/>
                    <a:pt x="1503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156" y="16065"/>
                    <a:pt x="15156" y="16065"/>
                    <a:pt x="15156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275" y="16065"/>
                    <a:pt x="15275" y="16065"/>
                    <a:pt x="15275" y="16065"/>
                  </a:cubicBezTo>
                  <a:cubicBezTo>
                    <a:pt x="15394" y="16065"/>
                    <a:pt x="15394" y="16065"/>
                    <a:pt x="15394" y="16065"/>
                  </a:cubicBezTo>
                  <a:cubicBezTo>
                    <a:pt x="15394" y="16065"/>
                    <a:pt x="15394" y="16065"/>
                    <a:pt x="15394" y="16065"/>
                  </a:cubicBezTo>
                  <a:cubicBezTo>
                    <a:pt x="15394" y="16065"/>
                    <a:pt x="15394" y="16065"/>
                    <a:pt x="15394" y="16065"/>
                  </a:cubicBezTo>
                  <a:cubicBezTo>
                    <a:pt x="15394" y="16065"/>
                    <a:pt x="15394" y="16065"/>
                    <a:pt x="15394" y="16065"/>
                  </a:cubicBezTo>
                  <a:cubicBezTo>
                    <a:pt x="15394" y="16065"/>
                    <a:pt x="15394" y="16065"/>
                    <a:pt x="15394" y="16065"/>
                  </a:cubicBezTo>
                  <a:cubicBezTo>
                    <a:pt x="15514" y="16065"/>
                    <a:pt x="15514" y="16065"/>
                    <a:pt x="15514" y="16065"/>
                  </a:cubicBezTo>
                  <a:lnTo>
                    <a:pt x="16469" y="16065"/>
                  </a:lnTo>
                  <a:close/>
                  <a:moveTo>
                    <a:pt x="12769" y="0"/>
                  </a:moveTo>
                  <a:cubicBezTo>
                    <a:pt x="14559" y="0"/>
                    <a:pt x="14559" y="0"/>
                    <a:pt x="14559" y="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559" y="900"/>
                    <a:pt x="14559" y="900"/>
                    <a:pt x="14559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440" y="900"/>
                    <a:pt x="14440" y="900"/>
                    <a:pt x="14440" y="900"/>
                  </a:cubicBezTo>
                  <a:cubicBezTo>
                    <a:pt x="14320" y="900"/>
                    <a:pt x="14320" y="900"/>
                    <a:pt x="14320" y="900"/>
                  </a:cubicBezTo>
                  <a:cubicBezTo>
                    <a:pt x="14320" y="900"/>
                    <a:pt x="14320" y="900"/>
                    <a:pt x="14320" y="900"/>
                  </a:cubicBezTo>
                  <a:cubicBezTo>
                    <a:pt x="14320" y="900"/>
                    <a:pt x="14320" y="900"/>
                    <a:pt x="14320" y="900"/>
                  </a:cubicBezTo>
                  <a:cubicBezTo>
                    <a:pt x="14320" y="900"/>
                    <a:pt x="14320" y="900"/>
                    <a:pt x="14320" y="900"/>
                  </a:cubicBezTo>
                  <a:cubicBezTo>
                    <a:pt x="14320" y="900"/>
                    <a:pt x="14320" y="900"/>
                    <a:pt x="14320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201" y="900"/>
                    <a:pt x="14201" y="900"/>
                    <a:pt x="14201" y="900"/>
                  </a:cubicBezTo>
                  <a:cubicBezTo>
                    <a:pt x="14082" y="900"/>
                    <a:pt x="14082" y="900"/>
                    <a:pt x="14082" y="900"/>
                  </a:cubicBezTo>
                  <a:cubicBezTo>
                    <a:pt x="14082" y="900"/>
                    <a:pt x="14082" y="900"/>
                    <a:pt x="14082" y="900"/>
                  </a:cubicBezTo>
                  <a:cubicBezTo>
                    <a:pt x="14082" y="900"/>
                    <a:pt x="14082" y="900"/>
                    <a:pt x="14082" y="900"/>
                  </a:cubicBezTo>
                  <a:cubicBezTo>
                    <a:pt x="14082" y="900"/>
                    <a:pt x="14082" y="900"/>
                    <a:pt x="14082" y="900"/>
                  </a:cubicBezTo>
                  <a:cubicBezTo>
                    <a:pt x="14082" y="900"/>
                    <a:pt x="14082" y="900"/>
                    <a:pt x="14082" y="900"/>
                  </a:cubicBezTo>
                  <a:cubicBezTo>
                    <a:pt x="13962" y="900"/>
                    <a:pt x="13962" y="900"/>
                    <a:pt x="13962" y="900"/>
                  </a:cubicBezTo>
                  <a:cubicBezTo>
                    <a:pt x="13962" y="900"/>
                    <a:pt x="13962" y="900"/>
                    <a:pt x="13962" y="900"/>
                  </a:cubicBezTo>
                  <a:cubicBezTo>
                    <a:pt x="13962" y="900"/>
                    <a:pt x="13962" y="900"/>
                    <a:pt x="13962" y="900"/>
                  </a:cubicBezTo>
                  <a:cubicBezTo>
                    <a:pt x="13962" y="900"/>
                    <a:pt x="13962" y="900"/>
                    <a:pt x="13962" y="900"/>
                  </a:cubicBezTo>
                  <a:cubicBezTo>
                    <a:pt x="13962" y="900"/>
                    <a:pt x="13962" y="900"/>
                    <a:pt x="13962" y="900"/>
                  </a:cubicBezTo>
                  <a:cubicBezTo>
                    <a:pt x="13843" y="900"/>
                    <a:pt x="13843" y="900"/>
                    <a:pt x="13843" y="900"/>
                  </a:cubicBezTo>
                  <a:cubicBezTo>
                    <a:pt x="13843" y="900"/>
                    <a:pt x="13843" y="900"/>
                    <a:pt x="13843" y="900"/>
                  </a:cubicBezTo>
                  <a:cubicBezTo>
                    <a:pt x="13843" y="900"/>
                    <a:pt x="13843" y="900"/>
                    <a:pt x="13843" y="900"/>
                  </a:cubicBezTo>
                  <a:cubicBezTo>
                    <a:pt x="13843" y="900"/>
                    <a:pt x="13843" y="900"/>
                    <a:pt x="13843" y="900"/>
                  </a:cubicBezTo>
                  <a:cubicBezTo>
                    <a:pt x="13843" y="900"/>
                    <a:pt x="13843" y="900"/>
                    <a:pt x="13843" y="900"/>
                  </a:cubicBezTo>
                  <a:cubicBezTo>
                    <a:pt x="13724" y="900"/>
                    <a:pt x="13724" y="900"/>
                    <a:pt x="13724" y="900"/>
                  </a:cubicBezTo>
                  <a:cubicBezTo>
                    <a:pt x="13724" y="900"/>
                    <a:pt x="13724" y="900"/>
                    <a:pt x="13724" y="900"/>
                  </a:cubicBezTo>
                  <a:cubicBezTo>
                    <a:pt x="12769" y="900"/>
                    <a:pt x="12769" y="900"/>
                    <a:pt x="12769" y="900"/>
                  </a:cubicBezTo>
                  <a:cubicBezTo>
                    <a:pt x="12769" y="0"/>
                    <a:pt x="12769" y="0"/>
                    <a:pt x="12769" y="0"/>
                  </a:cubicBezTo>
                  <a:close/>
                  <a:moveTo>
                    <a:pt x="14559" y="21600"/>
                  </a:moveTo>
                  <a:cubicBezTo>
                    <a:pt x="12769" y="21600"/>
                    <a:pt x="12769" y="21600"/>
                    <a:pt x="12769" y="21600"/>
                  </a:cubicBezTo>
                  <a:cubicBezTo>
                    <a:pt x="12769" y="20610"/>
                    <a:pt x="12769" y="20610"/>
                    <a:pt x="12769" y="20610"/>
                  </a:cubicBezTo>
                  <a:cubicBezTo>
                    <a:pt x="13724" y="20610"/>
                    <a:pt x="13724" y="20610"/>
                    <a:pt x="13724" y="20610"/>
                  </a:cubicBezTo>
                  <a:cubicBezTo>
                    <a:pt x="14559" y="20610"/>
                    <a:pt x="14559" y="20610"/>
                    <a:pt x="14559" y="20610"/>
                  </a:cubicBezTo>
                  <a:cubicBezTo>
                    <a:pt x="14559" y="21600"/>
                    <a:pt x="14559" y="21600"/>
                    <a:pt x="14559" y="21600"/>
                  </a:cubicBezTo>
                  <a:close/>
                  <a:moveTo>
                    <a:pt x="14559" y="2475"/>
                  </a:moveTo>
                  <a:cubicBezTo>
                    <a:pt x="14559" y="3150"/>
                    <a:pt x="14559" y="3150"/>
                    <a:pt x="14559" y="3150"/>
                  </a:cubicBezTo>
                  <a:cubicBezTo>
                    <a:pt x="12769" y="3150"/>
                    <a:pt x="12769" y="3150"/>
                    <a:pt x="12769" y="3150"/>
                  </a:cubicBezTo>
                  <a:cubicBezTo>
                    <a:pt x="12769" y="2475"/>
                    <a:pt x="12769" y="2475"/>
                    <a:pt x="12769" y="2475"/>
                  </a:cubicBezTo>
                  <a:cubicBezTo>
                    <a:pt x="13724" y="2475"/>
                    <a:pt x="13724" y="2475"/>
                    <a:pt x="13724" y="2475"/>
                  </a:cubicBezTo>
                  <a:cubicBezTo>
                    <a:pt x="13724" y="2475"/>
                    <a:pt x="13724" y="2475"/>
                    <a:pt x="13724" y="2475"/>
                  </a:cubicBezTo>
                  <a:cubicBezTo>
                    <a:pt x="13843" y="2475"/>
                    <a:pt x="13843" y="2475"/>
                    <a:pt x="13843" y="2475"/>
                  </a:cubicBezTo>
                  <a:cubicBezTo>
                    <a:pt x="13843" y="2475"/>
                    <a:pt x="13843" y="2475"/>
                    <a:pt x="13843" y="2475"/>
                  </a:cubicBezTo>
                  <a:cubicBezTo>
                    <a:pt x="13843" y="2475"/>
                    <a:pt x="13843" y="2475"/>
                    <a:pt x="13843" y="2475"/>
                  </a:cubicBezTo>
                  <a:cubicBezTo>
                    <a:pt x="13843" y="2475"/>
                    <a:pt x="13843" y="2475"/>
                    <a:pt x="13843" y="2475"/>
                  </a:cubicBezTo>
                  <a:cubicBezTo>
                    <a:pt x="13843" y="2475"/>
                    <a:pt x="13843" y="2475"/>
                    <a:pt x="13843" y="2475"/>
                  </a:cubicBezTo>
                  <a:cubicBezTo>
                    <a:pt x="13962" y="2475"/>
                    <a:pt x="13962" y="2475"/>
                    <a:pt x="13962" y="2475"/>
                  </a:cubicBezTo>
                  <a:cubicBezTo>
                    <a:pt x="13962" y="2475"/>
                    <a:pt x="13962" y="2475"/>
                    <a:pt x="13962" y="2475"/>
                  </a:cubicBezTo>
                  <a:cubicBezTo>
                    <a:pt x="13962" y="2475"/>
                    <a:pt x="13962" y="2475"/>
                    <a:pt x="13962" y="2475"/>
                  </a:cubicBezTo>
                  <a:cubicBezTo>
                    <a:pt x="13962" y="2475"/>
                    <a:pt x="13962" y="2475"/>
                    <a:pt x="13962" y="2475"/>
                  </a:cubicBezTo>
                  <a:cubicBezTo>
                    <a:pt x="13962" y="2475"/>
                    <a:pt x="13962" y="2475"/>
                    <a:pt x="13962" y="2475"/>
                  </a:cubicBezTo>
                  <a:cubicBezTo>
                    <a:pt x="14082" y="2475"/>
                    <a:pt x="14082" y="2475"/>
                    <a:pt x="14082" y="2475"/>
                  </a:cubicBezTo>
                  <a:cubicBezTo>
                    <a:pt x="14082" y="2475"/>
                    <a:pt x="14082" y="2475"/>
                    <a:pt x="14082" y="2475"/>
                  </a:cubicBezTo>
                  <a:cubicBezTo>
                    <a:pt x="14082" y="2475"/>
                    <a:pt x="14082" y="2475"/>
                    <a:pt x="14082" y="2475"/>
                  </a:cubicBezTo>
                  <a:cubicBezTo>
                    <a:pt x="14082" y="2475"/>
                    <a:pt x="14082" y="2475"/>
                    <a:pt x="14082" y="2475"/>
                  </a:cubicBezTo>
                  <a:cubicBezTo>
                    <a:pt x="14082" y="2475"/>
                    <a:pt x="14082" y="2475"/>
                    <a:pt x="14082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201" y="2475"/>
                    <a:pt x="14201" y="2475"/>
                    <a:pt x="14201" y="2475"/>
                  </a:cubicBezTo>
                  <a:cubicBezTo>
                    <a:pt x="14320" y="2475"/>
                    <a:pt x="14320" y="2475"/>
                    <a:pt x="14320" y="2475"/>
                  </a:cubicBezTo>
                  <a:cubicBezTo>
                    <a:pt x="14320" y="2475"/>
                    <a:pt x="14320" y="2475"/>
                    <a:pt x="14320" y="2475"/>
                  </a:cubicBezTo>
                  <a:cubicBezTo>
                    <a:pt x="14320" y="2475"/>
                    <a:pt x="14320" y="2475"/>
                    <a:pt x="14320" y="2475"/>
                  </a:cubicBezTo>
                  <a:cubicBezTo>
                    <a:pt x="14320" y="2475"/>
                    <a:pt x="14320" y="2475"/>
                    <a:pt x="14320" y="2475"/>
                  </a:cubicBezTo>
                  <a:cubicBezTo>
                    <a:pt x="14320" y="2475"/>
                    <a:pt x="14320" y="2475"/>
                    <a:pt x="1432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440" y="2475"/>
                    <a:pt x="14440" y="2475"/>
                    <a:pt x="14440" y="2475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559" y="2475"/>
                    <a:pt x="14559" y="2475"/>
                    <a:pt x="14559" y="2475"/>
                  </a:cubicBezTo>
                  <a:cubicBezTo>
                    <a:pt x="14559" y="2475"/>
                    <a:pt x="14559" y="2475"/>
                    <a:pt x="14559" y="2475"/>
                  </a:cubicBezTo>
                  <a:close/>
                  <a:moveTo>
                    <a:pt x="14559" y="4725"/>
                  </a:move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559" y="5445"/>
                    <a:pt x="14559" y="5445"/>
                    <a:pt x="14559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440" y="5445"/>
                    <a:pt x="14440" y="5445"/>
                    <a:pt x="1444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320" y="5445"/>
                    <a:pt x="14320" y="5445"/>
                    <a:pt x="14320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201" y="5445"/>
                    <a:pt x="14201" y="5445"/>
                    <a:pt x="14201" y="5445"/>
                  </a:cubicBezTo>
                  <a:cubicBezTo>
                    <a:pt x="14082" y="5445"/>
                    <a:pt x="14082" y="5445"/>
                    <a:pt x="14082" y="5445"/>
                  </a:cubicBezTo>
                  <a:cubicBezTo>
                    <a:pt x="14082" y="5445"/>
                    <a:pt x="14082" y="5445"/>
                    <a:pt x="14082" y="5445"/>
                  </a:cubicBezTo>
                  <a:cubicBezTo>
                    <a:pt x="14082" y="5445"/>
                    <a:pt x="14082" y="5445"/>
                    <a:pt x="14082" y="5445"/>
                  </a:cubicBezTo>
                  <a:cubicBezTo>
                    <a:pt x="14082" y="5445"/>
                    <a:pt x="14082" y="5445"/>
                    <a:pt x="14082" y="5445"/>
                  </a:cubicBezTo>
                  <a:cubicBezTo>
                    <a:pt x="14082" y="5445"/>
                    <a:pt x="14082" y="5445"/>
                    <a:pt x="1408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962" y="5445"/>
                    <a:pt x="13962" y="5445"/>
                    <a:pt x="13962" y="5445"/>
                  </a:cubicBezTo>
                  <a:cubicBezTo>
                    <a:pt x="13843" y="5445"/>
                    <a:pt x="13843" y="5445"/>
                    <a:pt x="13843" y="5445"/>
                  </a:cubicBezTo>
                  <a:cubicBezTo>
                    <a:pt x="13843" y="5445"/>
                    <a:pt x="13843" y="5445"/>
                    <a:pt x="13843" y="5445"/>
                  </a:cubicBezTo>
                  <a:cubicBezTo>
                    <a:pt x="13843" y="5445"/>
                    <a:pt x="13843" y="5445"/>
                    <a:pt x="13843" y="5445"/>
                  </a:cubicBezTo>
                  <a:cubicBezTo>
                    <a:pt x="13843" y="5445"/>
                    <a:pt x="13843" y="5445"/>
                    <a:pt x="13843" y="5445"/>
                  </a:cubicBezTo>
                  <a:cubicBezTo>
                    <a:pt x="13843" y="5445"/>
                    <a:pt x="13843" y="5445"/>
                    <a:pt x="13843" y="5445"/>
                  </a:cubicBezTo>
                  <a:cubicBezTo>
                    <a:pt x="13724" y="5445"/>
                    <a:pt x="13724" y="5445"/>
                    <a:pt x="13724" y="5445"/>
                  </a:cubicBezTo>
                  <a:cubicBezTo>
                    <a:pt x="13724" y="5445"/>
                    <a:pt x="13724" y="5445"/>
                    <a:pt x="13724" y="5445"/>
                  </a:cubicBezTo>
                  <a:cubicBezTo>
                    <a:pt x="13724" y="5940"/>
                    <a:pt x="13724" y="6480"/>
                    <a:pt x="13724" y="7020"/>
                  </a:cubicBezTo>
                  <a:cubicBezTo>
                    <a:pt x="13724" y="7020"/>
                    <a:pt x="13724" y="7020"/>
                    <a:pt x="13724" y="7020"/>
                  </a:cubicBezTo>
                  <a:cubicBezTo>
                    <a:pt x="13843" y="7020"/>
                    <a:pt x="13843" y="7020"/>
                    <a:pt x="13843" y="7020"/>
                  </a:cubicBezTo>
                  <a:cubicBezTo>
                    <a:pt x="13843" y="7020"/>
                    <a:pt x="13843" y="7020"/>
                    <a:pt x="13843" y="7020"/>
                  </a:cubicBezTo>
                  <a:cubicBezTo>
                    <a:pt x="13843" y="7020"/>
                    <a:pt x="13843" y="7020"/>
                    <a:pt x="13843" y="7020"/>
                  </a:cubicBezTo>
                  <a:cubicBezTo>
                    <a:pt x="13843" y="7020"/>
                    <a:pt x="13843" y="7020"/>
                    <a:pt x="13843" y="7020"/>
                  </a:cubicBezTo>
                  <a:cubicBezTo>
                    <a:pt x="13843" y="7020"/>
                    <a:pt x="13843" y="7020"/>
                    <a:pt x="13843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3962" y="7020"/>
                    <a:pt x="13962" y="7020"/>
                    <a:pt x="13962" y="7020"/>
                  </a:cubicBezTo>
                  <a:cubicBezTo>
                    <a:pt x="14082" y="7020"/>
                    <a:pt x="14082" y="7020"/>
                    <a:pt x="14082" y="7020"/>
                  </a:cubicBezTo>
                  <a:cubicBezTo>
                    <a:pt x="14082" y="7020"/>
                    <a:pt x="14082" y="7020"/>
                    <a:pt x="14082" y="7020"/>
                  </a:cubicBezTo>
                  <a:cubicBezTo>
                    <a:pt x="14082" y="7020"/>
                    <a:pt x="14082" y="7020"/>
                    <a:pt x="14082" y="7020"/>
                  </a:cubicBezTo>
                  <a:cubicBezTo>
                    <a:pt x="14082" y="7020"/>
                    <a:pt x="14082" y="7020"/>
                    <a:pt x="14082" y="7020"/>
                  </a:cubicBezTo>
                  <a:cubicBezTo>
                    <a:pt x="14082" y="7020"/>
                    <a:pt x="14082" y="7020"/>
                    <a:pt x="14082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201" y="7020"/>
                    <a:pt x="14201" y="7020"/>
                    <a:pt x="14201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320" y="7020"/>
                    <a:pt x="14320" y="7020"/>
                    <a:pt x="1432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440" y="7020"/>
                    <a:pt x="14440" y="7020"/>
                    <a:pt x="14440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020"/>
                    <a:pt x="14559" y="7020"/>
                    <a:pt x="14559" y="7020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559" y="7695"/>
                    <a:pt x="14559" y="7695"/>
                    <a:pt x="14559" y="7695"/>
                  </a:cubicBezTo>
                  <a:cubicBezTo>
                    <a:pt x="14440" y="7695"/>
                    <a:pt x="14440" y="7695"/>
                    <a:pt x="14440" y="7695"/>
                  </a:cubicBezTo>
                  <a:cubicBezTo>
                    <a:pt x="14440" y="7695"/>
                    <a:pt x="14440" y="7695"/>
                    <a:pt x="14440" y="7695"/>
                  </a:cubicBezTo>
                  <a:cubicBezTo>
                    <a:pt x="14440" y="7695"/>
                    <a:pt x="14440" y="7695"/>
                    <a:pt x="14440" y="7695"/>
                  </a:cubicBezTo>
                  <a:cubicBezTo>
                    <a:pt x="14440" y="7695"/>
                    <a:pt x="14440" y="7695"/>
                    <a:pt x="14440" y="7695"/>
                  </a:cubicBezTo>
                  <a:cubicBezTo>
                    <a:pt x="14440" y="7695"/>
                    <a:pt x="14440" y="7695"/>
                    <a:pt x="14440" y="7695"/>
                  </a:cubicBezTo>
                  <a:cubicBezTo>
                    <a:pt x="14320" y="7695"/>
                    <a:pt x="14320" y="7695"/>
                    <a:pt x="14320" y="7695"/>
                  </a:cubicBezTo>
                  <a:cubicBezTo>
                    <a:pt x="14320" y="7695"/>
                    <a:pt x="14320" y="7695"/>
                    <a:pt x="14320" y="7695"/>
                  </a:cubicBezTo>
                  <a:cubicBezTo>
                    <a:pt x="14320" y="7695"/>
                    <a:pt x="14320" y="7695"/>
                    <a:pt x="14320" y="7695"/>
                  </a:cubicBezTo>
                  <a:cubicBezTo>
                    <a:pt x="14320" y="7695"/>
                    <a:pt x="14320" y="7695"/>
                    <a:pt x="14320" y="7695"/>
                  </a:cubicBezTo>
                  <a:cubicBezTo>
                    <a:pt x="14201" y="7695"/>
                    <a:pt x="14201" y="7695"/>
                    <a:pt x="14201" y="7695"/>
                  </a:cubicBezTo>
                  <a:cubicBezTo>
                    <a:pt x="14201" y="7695"/>
                    <a:pt x="14201" y="7695"/>
                    <a:pt x="14201" y="7695"/>
                  </a:cubicBezTo>
                  <a:cubicBezTo>
                    <a:pt x="14201" y="7695"/>
                    <a:pt x="14201" y="7695"/>
                    <a:pt x="14201" y="7695"/>
                  </a:cubicBezTo>
                  <a:cubicBezTo>
                    <a:pt x="14201" y="7695"/>
                    <a:pt x="14201" y="7695"/>
                    <a:pt x="14201" y="7695"/>
                  </a:cubicBezTo>
                  <a:cubicBezTo>
                    <a:pt x="14201" y="7695"/>
                    <a:pt x="14201" y="7695"/>
                    <a:pt x="14201" y="7695"/>
                  </a:cubicBezTo>
                  <a:cubicBezTo>
                    <a:pt x="14082" y="7695"/>
                    <a:pt x="14082" y="7695"/>
                    <a:pt x="14082" y="7695"/>
                  </a:cubicBezTo>
                  <a:cubicBezTo>
                    <a:pt x="14082" y="7695"/>
                    <a:pt x="14082" y="7695"/>
                    <a:pt x="14082" y="7695"/>
                  </a:cubicBezTo>
                  <a:cubicBezTo>
                    <a:pt x="14082" y="7695"/>
                    <a:pt x="14082" y="7695"/>
                    <a:pt x="14082" y="7695"/>
                  </a:cubicBezTo>
                  <a:cubicBezTo>
                    <a:pt x="14082" y="7695"/>
                    <a:pt x="14082" y="7695"/>
                    <a:pt x="14082" y="7695"/>
                  </a:cubicBezTo>
                  <a:cubicBezTo>
                    <a:pt x="13962" y="7695"/>
                    <a:pt x="13962" y="7695"/>
                    <a:pt x="13962" y="7695"/>
                  </a:cubicBezTo>
                  <a:cubicBezTo>
                    <a:pt x="13962" y="7695"/>
                    <a:pt x="13962" y="7695"/>
                    <a:pt x="13962" y="7695"/>
                  </a:cubicBezTo>
                  <a:cubicBezTo>
                    <a:pt x="13962" y="7695"/>
                    <a:pt x="13962" y="7695"/>
                    <a:pt x="13962" y="7695"/>
                  </a:cubicBezTo>
                  <a:cubicBezTo>
                    <a:pt x="13962" y="7695"/>
                    <a:pt x="13962" y="7695"/>
                    <a:pt x="13962" y="7695"/>
                  </a:cubicBezTo>
                  <a:cubicBezTo>
                    <a:pt x="13962" y="7695"/>
                    <a:pt x="13962" y="7695"/>
                    <a:pt x="13962" y="7695"/>
                  </a:cubicBezTo>
                  <a:cubicBezTo>
                    <a:pt x="13843" y="7695"/>
                    <a:pt x="13843" y="7695"/>
                    <a:pt x="13843" y="7695"/>
                  </a:cubicBezTo>
                  <a:cubicBezTo>
                    <a:pt x="13843" y="7695"/>
                    <a:pt x="13843" y="7695"/>
                    <a:pt x="13843" y="7695"/>
                  </a:cubicBezTo>
                  <a:cubicBezTo>
                    <a:pt x="13843" y="7695"/>
                    <a:pt x="13843" y="7695"/>
                    <a:pt x="13843" y="7695"/>
                  </a:cubicBezTo>
                  <a:cubicBezTo>
                    <a:pt x="13843" y="7695"/>
                    <a:pt x="13843" y="7695"/>
                    <a:pt x="13843" y="7695"/>
                  </a:cubicBezTo>
                  <a:cubicBezTo>
                    <a:pt x="13724" y="7695"/>
                    <a:pt x="13724" y="7695"/>
                    <a:pt x="13724" y="7695"/>
                  </a:cubicBezTo>
                  <a:cubicBezTo>
                    <a:pt x="13724" y="7695"/>
                    <a:pt x="13724" y="7695"/>
                    <a:pt x="13724" y="7695"/>
                  </a:cubicBezTo>
                  <a:cubicBezTo>
                    <a:pt x="12769" y="7695"/>
                    <a:pt x="12769" y="7695"/>
                    <a:pt x="12769" y="7695"/>
                  </a:cubicBezTo>
                  <a:cubicBezTo>
                    <a:pt x="12769" y="4725"/>
                    <a:pt x="12769" y="4725"/>
                    <a:pt x="12769" y="4725"/>
                  </a:cubicBezTo>
                  <a:cubicBezTo>
                    <a:pt x="14559" y="4725"/>
                    <a:pt x="14559" y="4725"/>
                    <a:pt x="14559" y="4725"/>
                  </a:cubicBezTo>
                  <a:close/>
                  <a:moveTo>
                    <a:pt x="14559" y="9270"/>
                  </a:move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559" y="9945"/>
                    <a:pt x="14559" y="9945"/>
                    <a:pt x="14559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440" y="9945"/>
                    <a:pt x="14440" y="9945"/>
                    <a:pt x="14440" y="9945"/>
                  </a:cubicBezTo>
                  <a:cubicBezTo>
                    <a:pt x="14320" y="9945"/>
                    <a:pt x="14320" y="9945"/>
                    <a:pt x="14320" y="9945"/>
                  </a:cubicBezTo>
                  <a:cubicBezTo>
                    <a:pt x="14320" y="9945"/>
                    <a:pt x="14320" y="9945"/>
                    <a:pt x="14320" y="9945"/>
                  </a:cubicBezTo>
                  <a:cubicBezTo>
                    <a:pt x="14320" y="9945"/>
                    <a:pt x="14320" y="9945"/>
                    <a:pt x="14320" y="9945"/>
                  </a:cubicBezTo>
                  <a:cubicBezTo>
                    <a:pt x="14320" y="9945"/>
                    <a:pt x="14320" y="9945"/>
                    <a:pt x="14320" y="9945"/>
                  </a:cubicBezTo>
                  <a:cubicBezTo>
                    <a:pt x="14320" y="9945"/>
                    <a:pt x="14320" y="9945"/>
                    <a:pt x="14320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201" y="9945"/>
                    <a:pt x="14201" y="9945"/>
                    <a:pt x="14201" y="9945"/>
                  </a:cubicBezTo>
                  <a:cubicBezTo>
                    <a:pt x="14082" y="9945"/>
                    <a:pt x="14082" y="9945"/>
                    <a:pt x="14082" y="9945"/>
                  </a:cubicBezTo>
                  <a:cubicBezTo>
                    <a:pt x="14082" y="9945"/>
                    <a:pt x="14082" y="9945"/>
                    <a:pt x="14082" y="9945"/>
                  </a:cubicBezTo>
                  <a:cubicBezTo>
                    <a:pt x="14082" y="9945"/>
                    <a:pt x="14082" y="9945"/>
                    <a:pt x="14082" y="9945"/>
                  </a:cubicBezTo>
                  <a:cubicBezTo>
                    <a:pt x="14082" y="9945"/>
                    <a:pt x="14082" y="9945"/>
                    <a:pt x="14082" y="9945"/>
                  </a:cubicBezTo>
                  <a:cubicBezTo>
                    <a:pt x="14082" y="9945"/>
                    <a:pt x="14082" y="9945"/>
                    <a:pt x="14082" y="9945"/>
                  </a:cubicBezTo>
                  <a:cubicBezTo>
                    <a:pt x="13962" y="9945"/>
                    <a:pt x="13962" y="9945"/>
                    <a:pt x="13962" y="9945"/>
                  </a:cubicBezTo>
                  <a:cubicBezTo>
                    <a:pt x="13962" y="9945"/>
                    <a:pt x="13962" y="9945"/>
                    <a:pt x="13962" y="9945"/>
                  </a:cubicBezTo>
                  <a:cubicBezTo>
                    <a:pt x="13962" y="9945"/>
                    <a:pt x="13962" y="9945"/>
                    <a:pt x="13962" y="9945"/>
                  </a:cubicBezTo>
                  <a:cubicBezTo>
                    <a:pt x="13962" y="9945"/>
                    <a:pt x="13962" y="9945"/>
                    <a:pt x="13962" y="9945"/>
                  </a:cubicBezTo>
                  <a:cubicBezTo>
                    <a:pt x="13962" y="9945"/>
                    <a:pt x="13962" y="9945"/>
                    <a:pt x="13962" y="9945"/>
                  </a:cubicBezTo>
                  <a:cubicBezTo>
                    <a:pt x="13843" y="9945"/>
                    <a:pt x="13843" y="9945"/>
                    <a:pt x="13843" y="9945"/>
                  </a:cubicBezTo>
                  <a:cubicBezTo>
                    <a:pt x="13843" y="9945"/>
                    <a:pt x="13843" y="9945"/>
                    <a:pt x="13843" y="9945"/>
                  </a:cubicBezTo>
                  <a:cubicBezTo>
                    <a:pt x="13843" y="9945"/>
                    <a:pt x="13843" y="9945"/>
                    <a:pt x="13843" y="9945"/>
                  </a:cubicBezTo>
                  <a:cubicBezTo>
                    <a:pt x="13843" y="9945"/>
                    <a:pt x="13843" y="9945"/>
                    <a:pt x="13843" y="9945"/>
                  </a:cubicBezTo>
                  <a:cubicBezTo>
                    <a:pt x="13843" y="9945"/>
                    <a:pt x="13843" y="9945"/>
                    <a:pt x="13843" y="9945"/>
                  </a:cubicBezTo>
                  <a:cubicBezTo>
                    <a:pt x="13724" y="9945"/>
                    <a:pt x="13724" y="9945"/>
                    <a:pt x="13724" y="9945"/>
                  </a:cubicBezTo>
                  <a:cubicBezTo>
                    <a:pt x="13724" y="9945"/>
                    <a:pt x="13724" y="9945"/>
                    <a:pt x="13724" y="9945"/>
                  </a:cubicBezTo>
                  <a:cubicBezTo>
                    <a:pt x="12769" y="9945"/>
                    <a:pt x="12769" y="9945"/>
                    <a:pt x="12769" y="9945"/>
                  </a:cubicBezTo>
                  <a:cubicBezTo>
                    <a:pt x="12769" y="9270"/>
                    <a:pt x="12769" y="9270"/>
                    <a:pt x="12769" y="9270"/>
                  </a:cubicBezTo>
                  <a:cubicBezTo>
                    <a:pt x="13724" y="9270"/>
                    <a:pt x="13724" y="9270"/>
                    <a:pt x="13724" y="9270"/>
                  </a:cubicBezTo>
                  <a:cubicBezTo>
                    <a:pt x="13724" y="9270"/>
                    <a:pt x="13724" y="9270"/>
                    <a:pt x="13724" y="9270"/>
                  </a:cubicBezTo>
                  <a:cubicBezTo>
                    <a:pt x="13843" y="9270"/>
                    <a:pt x="13843" y="9270"/>
                    <a:pt x="13843" y="9270"/>
                  </a:cubicBezTo>
                  <a:cubicBezTo>
                    <a:pt x="13843" y="9270"/>
                    <a:pt x="13843" y="9270"/>
                    <a:pt x="13843" y="9270"/>
                  </a:cubicBezTo>
                  <a:cubicBezTo>
                    <a:pt x="13843" y="9270"/>
                    <a:pt x="13843" y="9270"/>
                    <a:pt x="13843" y="9270"/>
                  </a:cubicBezTo>
                  <a:cubicBezTo>
                    <a:pt x="13843" y="9270"/>
                    <a:pt x="13843" y="9270"/>
                    <a:pt x="13843" y="9270"/>
                  </a:cubicBezTo>
                  <a:cubicBezTo>
                    <a:pt x="13962" y="9270"/>
                    <a:pt x="13962" y="9270"/>
                    <a:pt x="13962" y="9270"/>
                  </a:cubicBezTo>
                  <a:cubicBezTo>
                    <a:pt x="13962" y="9270"/>
                    <a:pt x="13962" y="9270"/>
                    <a:pt x="13962" y="9270"/>
                  </a:cubicBezTo>
                  <a:cubicBezTo>
                    <a:pt x="13962" y="9270"/>
                    <a:pt x="13962" y="9270"/>
                    <a:pt x="13962" y="9270"/>
                  </a:cubicBezTo>
                  <a:cubicBezTo>
                    <a:pt x="13962" y="9270"/>
                    <a:pt x="13962" y="9270"/>
                    <a:pt x="13962" y="9270"/>
                  </a:cubicBezTo>
                  <a:cubicBezTo>
                    <a:pt x="13962" y="9270"/>
                    <a:pt x="13962" y="9270"/>
                    <a:pt x="13962" y="9270"/>
                  </a:cubicBezTo>
                  <a:cubicBezTo>
                    <a:pt x="14082" y="9270"/>
                    <a:pt x="14082" y="9270"/>
                    <a:pt x="14082" y="9270"/>
                  </a:cubicBezTo>
                  <a:cubicBezTo>
                    <a:pt x="14082" y="9270"/>
                    <a:pt x="14082" y="9270"/>
                    <a:pt x="14082" y="9270"/>
                  </a:cubicBezTo>
                  <a:cubicBezTo>
                    <a:pt x="14082" y="9270"/>
                    <a:pt x="14082" y="9270"/>
                    <a:pt x="14082" y="9270"/>
                  </a:cubicBezTo>
                  <a:cubicBezTo>
                    <a:pt x="14082" y="9270"/>
                    <a:pt x="14082" y="9270"/>
                    <a:pt x="14082" y="9270"/>
                  </a:cubicBezTo>
                  <a:cubicBezTo>
                    <a:pt x="14201" y="9270"/>
                    <a:pt x="14201" y="9270"/>
                    <a:pt x="14201" y="9270"/>
                  </a:cubicBezTo>
                  <a:cubicBezTo>
                    <a:pt x="14201" y="9270"/>
                    <a:pt x="14201" y="9270"/>
                    <a:pt x="14201" y="9270"/>
                  </a:cubicBezTo>
                  <a:cubicBezTo>
                    <a:pt x="14201" y="9270"/>
                    <a:pt x="14201" y="9270"/>
                    <a:pt x="14201" y="9270"/>
                  </a:cubicBezTo>
                  <a:cubicBezTo>
                    <a:pt x="14201" y="9270"/>
                    <a:pt x="14201" y="9270"/>
                    <a:pt x="14201" y="9270"/>
                  </a:cubicBezTo>
                  <a:cubicBezTo>
                    <a:pt x="14201" y="9270"/>
                    <a:pt x="14201" y="9270"/>
                    <a:pt x="14201" y="9270"/>
                  </a:cubicBezTo>
                  <a:cubicBezTo>
                    <a:pt x="14320" y="9270"/>
                    <a:pt x="14320" y="9270"/>
                    <a:pt x="14320" y="9270"/>
                  </a:cubicBezTo>
                  <a:cubicBezTo>
                    <a:pt x="14320" y="9270"/>
                    <a:pt x="14320" y="9270"/>
                    <a:pt x="14320" y="9270"/>
                  </a:cubicBezTo>
                  <a:cubicBezTo>
                    <a:pt x="14320" y="9270"/>
                    <a:pt x="14320" y="9270"/>
                    <a:pt x="14320" y="9270"/>
                  </a:cubicBezTo>
                  <a:cubicBezTo>
                    <a:pt x="14320" y="9270"/>
                    <a:pt x="14320" y="9270"/>
                    <a:pt x="14320" y="9270"/>
                  </a:cubicBezTo>
                  <a:cubicBezTo>
                    <a:pt x="14440" y="9270"/>
                    <a:pt x="14440" y="9270"/>
                    <a:pt x="14440" y="9270"/>
                  </a:cubicBezTo>
                  <a:cubicBezTo>
                    <a:pt x="14440" y="9270"/>
                    <a:pt x="14440" y="9270"/>
                    <a:pt x="14440" y="9270"/>
                  </a:cubicBezTo>
                  <a:cubicBezTo>
                    <a:pt x="14440" y="9270"/>
                    <a:pt x="14440" y="9270"/>
                    <a:pt x="14440" y="9270"/>
                  </a:cubicBezTo>
                  <a:cubicBezTo>
                    <a:pt x="14440" y="9270"/>
                    <a:pt x="14440" y="9270"/>
                    <a:pt x="14440" y="9270"/>
                  </a:cubicBezTo>
                  <a:cubicBezTo>
                    <a:pt x="14440" y="9270"/>
                    <a:pt x="14440" y="9270"/>
                    <a:pt x="14440" y="9270"/>
                  </a:cubicBezTo>
                  <a:cubicBezTo>
                    <a:pt x="14559" y="9270"/>
                    <a:pt x="14559" y="9270"/>
                    <a:pt x="14559" y="9270"/>
                  </a:cubicBezTo>
                  <a:cubicBezTo>
                    <a:pt x="14559" y="9270"/>
                    <a:pt x="14559" y="9270"/>
                    <a:pt x="14559" y="9270"/>
                  </a:cubicBezTo>
                  <a:cubicBezTo>
                    <a:pt x="14559" y="9270"/>
                    <a:pt x="14559" y="9270"/>
                    <a:pt x="14559" y="9270"/>
                  </a:cubicBezTo>
                  <a:cubicBezTo>
                    <a:pt x="14559" y="9270"/>
                    <a:pt x="14559" y="9270"/>
                    <a:pt x="14559" y="9270"/>
                  </a:cubicBezTo>
                  <a:cubicBezTo>
                    <a:pt x="14559" y="9270"/>
                    <a:pt x="14559" y="9270"/>
                    <a:pt x="14559" y="9270"/>
                  </a:cubicBezTo>
                  <a:close/>
                  <a:moveTo>
                    <a:pt x="14559" y="11520"/>
                  </a:moveTo>
                  <a:cubicBezTo>
                    <a:pt x="14559" y="12240"/>
                    <a:pt x="14559" y="12240"/>
                    <a:pt x="14559" y="12240"/>
                  </a:cubicBezTo>
                  <a:cubicBezTo>
                    <a:pt x="12769" y="12240"/>
                    <a:pt x="12769" y="12240"/>
                    <a:pt x="12769" y="12240"/>
                  </a:cubicBezTo>
                  <a:cubicBezTo>
                    <a:pt x="12769" y="11520"/>
                    <a:pt x="12769" y="11520"/>
                    <a:pt x="12769" y="11520"/>
                  </a:cubicBezTo>
                  <a:cubicBezTo>
                    <a:pt x="13724" y="11520"/>
                    <a:pt x="13724" y="11520"/>
                    <a:pt x="13724" y="11520"/>
                  </a:cubicBezTo>
                  <a:cubicBezTo>
                    <a:pt x="13724" y="11520"/>
                    <a:pt x="13724" y="11520"/>
                    <a:pt x="13724" y="11520"/>
                  </a:cubicBezTo>
                  <a:cubicBezTo>
                    <a:pt x="13843" y="11520"/>
                    <a:pt x="13843" y="11520"/>
                    <a:pt x="13843" y="11520"/>
                  </a:cubicBezTo>
                  <a:cubicBezTo>
                    <a:pt x="13843" y="11520"/>
                    <a:pt x="13843" y="11520"/>
                    <a:pt x="13843" y="11520"/>
                  </a:cubicBezTo>
                  <a:cubicBezTo>
                    <a:pt x="13843" y="11520"/>
                    <a:pt x="13843" y="11520"/>
                    <a:pt x="13843" y="11520"/>
                  </a:cubicBezTo>
                  <a:cubicBezTo>
                    <a:pt x="13843" y="11520"/>
                    <a:pt x="13843" y="11520"/>
                    <a:pt x="13843" y="11520"/>
                  </a:cubicBezTo>
                  <a:cubicBezTo>
                    <a:pt x="13843" y="11520"/>
                    <a:pt x="13843" y="11520"/>
                    <a:pt x="13843" y="11520"/>
                  </a:cubicBezTo>
                  <a:cubicBezTo>
                    <a:pt x="13962" y="11520"/>
                    <a:pt x="13962" y="11520"/>
                    <a:pt x="13962" y="11520"/>
                  </a:cubicBezTo>
                  <a:cubicBezTo>
                    <a:pt x="13962" y="11520"/>
                    <a:pt x="13962" y="11520"/>
                    <a:pt x="13962" y="11520"/>
                  </a:cubicBezTo>
                  <a:cubicBezTo>
                    <a:pt x="13962" y="11520"/>
                    <a:pt x="13962" y="11520"/>
                    <a:pt x="13962" y="11520"/>
                  </a:cubicBezTo>
                  <a:cubicBezTo>
                    <a:pt x="13962" y="11520"/>
                    <a:pt x="13962" y="11520"/>
                    <a:pt x="13962" y="11520"/>
                  </a:cubicBezTo>
                  <a:cubicBezTo>
                    <a:pt x="13962" y="11520"/>
                    <a:pt x="13962" y="11520"/>
                    <a:pt x="13962" y="11520"/>
                  </a:cubicBezTo>
                  <a:cubicBezTo>
                    <a:pt x="14082" y="11520"/>
                    <a:pt x="14082" y="11520"/>
                    <a:pt x="14082" y="11520"/>
                  </a:cubicBezTo>
                  <a:cubicBezTo>
                    <a:pt x="14082" y="11520"/>
                    <a:pt x="14082" y="11520"/>
                    <a:pt x="14082" y="11520"/>
                  </a:cubicBezTo>
                  <a:cubicBezTo>
                    <a:pt x="14082" y="11520"/>
                    <a:pt x="14082" y="11520"/>
                    <a:pt x="14082" y="11520"/>
                  </a:cubicBezTo>
                  <a:cubicBezTo>
                    <a:pt x="14082" y="11520"/>
                    <a:pt x="14082" y="11520"/>
                    <a:pt x="14082" y="11520"/>
                  </a:cubicBezTo>
                  <a:cubicBezTo>
                    <a:pt x="14082" y="11520"/>
                    <a:pt x="14082" y="11520"/>
                    <a:pt x="14082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201" y="11520"/>
                    <a:pt x="14201" y="11520"/>
                    <a:pt x="14201" y="11520"/>
                  </a:cubicBezTo>
                  <a:cubicBezTo>
                    <a:pt x="14320" y="11520"/>
                    <a:pt x="14320" y="11520"/>
                    <a:pt x="14320" y="11520"/>
                  </a:cubicBezTo>
                  <a:cubicBezTo>
                    <a:pt x="14320" y="11520"/>
                    <a:pt x="14320" y="11520"/>
                    <a:pt x="14320" y="11520"/>
                  </a:cubicBezTo>
                  <a:cubicBezTo>
                    <a:pt x="14320" y="11520"/>
                    <a:pt x="14320" y="11520"/>
                    <a:pt x="14320" y="11520"/>
                  </a:cubicBezTo>
                  <a:cubicBezTo>
                    <a:pt x="14320" y="11520"/>
                    <a:pt x="14320" y="11520"/>
                    <a:pt x="14320" y="11520"/>
                  </a:cubicBezTo>
                  <a:cubicBezTo>
                    <a:pt x="14320" y="11520"/>
                    <a:pt x="14320" y="11520"/>
                    <a:pt x="1432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440" y="11520"/>
                    <a:pt x="14440" y="11520"/>
                    <a:pt x="14440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ubicBezTo>
                    <a:pt x="14559" y="11520"/>
                    <a:pt x="14559" y="11520"/>
                    <a:pt x="14559" y="11520"/>
                  </a:cubicBezTo>
                  <a:close/>
                  <a:moveTo>
                    <a:pt x="14559" y="13815"/>
                  </a:move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559" y="14490"/>
                    <a:pt x="14559" y="14490"/>
                    <a:pt x="14559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440" y="14490"/>
                    <a:pt x="14440" y="14490"/>
                    <a:pt x="1444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320" y="14490"/>
                    <a:pt x="14320" y="14490"/>
                    <a:pt x="14320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201" y="14490"/>
                    <a:pt x="14201" y="14490"/>
                    <a:pt x="14201" y="14490"/>
                  </a:cubicBezTo>
                  <a:cubicBezTo>
                    <a:pt x="14082" y="14490"/>
                    <a:pt x="14082" y="14490"/>
                    <a:pt x="14082" y="14490"/>
                  </a:cubicBezTo>
                  <a:cubicBezTo>
                    <a:pt x="14082" y="14490"/>
                    <a:pt x="14082" y="14490"/>
                    <a:pt x="14082" y="14490"/>
                  </a:cubicBezTo>
                  <a:cubicBezTo>
                    <a:pt x="14082" y="14490"/>
                    <a:pt x="14082" y="14490"/>
                    <a:pt x="14082" y="14490"/>
                  </a:cubicBezTo>
                  <a:cubicBezTo>
                    <a:pt x="14082" y="14490"/>
                    <a:pt x="14082" y="14490"/>
                    <a:pt x="14082" y="14490"/>
                  </a:cubicBezTo>
                  <a:cubicBezTo>
                    <a:pt x="14082" y="14490"/>
                    <a:pt x="14082" y="14490"/>
                    <a:pt x="1408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962" y="14490"/>
                    <a:pt x="13962" y="14490"/>
                    <a:pt x="13962" y="14490"/>
                  </a:cubicBezTo>
                  <a:cubicBezTo>
                    <a:pt x="13843" y="14490"/>
                    <a:pt x="13843" y="14490"/>
                    <a:pt x="13843" y="14490"/>
                  </a:cubicBezTo>
                  <a:cubicBezTo>
                    <a:pt x="13843" y="14490"/>
                    <a:pt x="13843" y="14490"/>
                    <a:pt x="13843" y="14490"/>
                  </a:cubicBezTo>
                  <a:cubicBezTo>
                    <a:pt x="13843" y="14490"/>
                    <a:pt x="13843" y="14490"/>
                    <a:pt x="13843" y="14490"/>
                  </a:cubicBezTo>
                  <a:cubicBezTo>
                    <a:pt x="13843" y="14490"/>
                    <a:pt x="13843" y="14490"/>
                    <a:pt x="13843" y="14490"/>
                  </a:cubicBezTo>
                  <a:cubicBezTo>
                    <a:pt x="13843" y="14490"/>
                    <a:pt x="13843" y="14490"/>
                    <a:pt x="13843" y="14490"/>
                  </a:cubicBezTo>
                  <a:cubicBezTo>
                    <a:pt x="13724" y="14490"/>
                    <a:pt x="13724" y="14490"/>
                    <a:pt x="13724" y="14490"/>
                  </a:cubicBezTo>
                  <a:cubicBezTo>
                    <a:pt x="13724" y="14490"/>
                    <a:pt x="13724" y="14490"/>
                    <a:pt x="13724" y="14490"/>
                  </a:cubicBezTo>
                  <a:cubicBezTo>
                    <a:pt x="13724" y="15030"/>
                    <a:pt x="13724" y="15525"/>
                    <a:pt x="13724" y="16065"/>
                  </a:cubicBezTo>
                  <a:cubicBezTo>
                    <a:pt x="13724" y="16065"/>
                    <a:pt x="13724" y="16065"/>
                    <a:pt x="13724" y="16065"/>
                  </a:cubicBezTo>
                  <a:cubicBezTo>
                    <a:pt x="13843" y="16065"/>
                    <a:pt x="13843" y="16065"/>
                    <a:pt x="13843" y="16065"/>
                  </a:cubicBezTo>
                  <a:cubicBezTo>
                    <a:pt x="13843" y="16065"/>
                    <a:pt x="13843" y="16065"/>
                    <a:pt x="13843" y="16065"/>
                  </a:cubicBezTo>
                  <a:cubicBezTo>
                    <a:pt x="13843" y="16065"/>
                    <a:pt x="13843" y="16065"/>
                    <a:pt x="13843" y="16065"/>
                  </a:cubicBezTo>
                  <a:cubicBezTo>
                    <a:pt x="13843" y="16065"/>
                    <a:pt x="13843" y="16065"/>
                    <a:pt x="13843" y="16065"/>
                  </a:cubicBezTo>
                  <a:cubicBezTo>
                    <a:pt x="13843" y="16065"/>
                    <a:pt x="13843" y="16065"/>
                    <a:pt x="13843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3962" y="16065"/>
                    <a:pt x="13962" y="16065"/>
                    <a:pt x="13962" y="16065"/>
                  </a:cubicBezTo>
                  <a:cubicBezTo>
                    <a:pt x="14082" y="16065"/>
                    <a:pt x="14082" y="16065"/>
                    <a:pt x="14082" y="16065"/>
                  </a:cubicBezTo>
                  <a:cubicBezTo>
                    <a:pt x="14082" y="16065"/>
                    <a:pt x="14082" y="16065"/>
                    <a:pt x="14082" y="16065"/>
                  </a:cubicBezTo>
                  <a:cubicBezTo>
                    <a:pt x="14082" y="16065"/>
                    <a:pt x="14082" y="16065"/>
                    <a:pt x="14082" y="16065"/>
                  </a:cubicBezTo>
                  <a:cubicBezTo>
                    <a:pt x="14082" y="16065"/>
                    <a:pt x="14082" y="16065"/>
                    <a:pt x="14082" y="16065"/>
                  </a:cubicBezTo>
                  <a:cubicBezTo>
                    <a:pt x="14082" y="16065"/>
                    <a:pt x="14082" y="16065"/>
                    <a:pt x="14082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201" y="16065"/>
                    <a:pt x="14201" y="16065"/>
                    <a:pt x="14201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320" y="16065"/>
                    <a:pt x="14320" y="16065"/>
                    <a:pt x="1432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440" y="16065"/>
                    <a:pt x="14440" y="16065"/>
                    <a:pt x="14440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065"/>
                    <a:pt x="14559" y="16065"/>
                    <a:pt x="14559" y="16065"/>
                  </a:cubicBezTo>
                  <a:cubicBezTo>
                    <a:pt x="14559" y="16740"/>
                    <a:pt x="14559" y="16740"/>
                    <a:pt x="14559" y="16740"/>
                  </a:cubicBezTo>
                  <a:cubicBezTo>
                    <a:pt x="13724" y="16740"/>
                    <a:pt x="13724" y="16740"/>
                    <a:pt x="13724" y="16740"/>
                  </a:cubicBezTo>
                  <a:cubicBezTo>
                    <a:pt x="13724" y="17280"/>
                    <a:pt x="13724" y="17820"/>
                    <a:pt x="13724" y="18315"/>
                  </a:cubicBezTo>
                  <a:cubicBezTo>
                    <a:pt x="14559" y="18315"/>
                    <a:pt x="14559" y="18315"/>
                    <a:pt x="14559" y="18315"/>
                  </a:cubicBezTo>
                  <a:cubicBezTo>
                    <a:pt x="14559" y="19035"/>
                    <a:pt x="14559" y="19035"/>
                    <a:pt x="14559" y="19035"/>
                  </a:cubicBezTo>
                  <a:cubicBezTo>
                    <a:pt x="13724" y="19035"/>
                    <a:pt x="13724" y="19035"/>
                    <a:pt x="13724" y="19035"/>
                  </a:cubicBezTo>
                  <a:cubicBezTo>
                    <a:pt x="12769" y="19035"/>
                    <a:pt x="12769" y="19035"/>
                    <a:pt x="12769" y="19035"/>
                  </a:cubicBezTo>
                  <a:cubicBezTo>
                    <a:pt x="12769" y="13815"/>
                    <a:pt x="12769" y="13815"/>
                    <a:pt x="12769" y="13815"/>
                  </a:cubicBezTo>
                  <a:lnTo>
                    <a:pt x="14559" y="13815"/>
                  </a:lnTo>
                  <a:close/>
                  <a:moveTo>
                    <a:pt x="10740" y="0"/>
                  </a:moveTo>
                  <a:cubicBezTo>
                    <a:pt x="12769" y="0"/>
                    <a:pt x="12769" y="0"/>
                    <a:pt x="12769" y="0"/>
                  </a:cubicBezTo>
                  <a:cubicBezTo>
                    <a:pt x="12769" y="900"/>
                    <a:pt x="12769" y="900"/>
                    <a:pt x="12769" y="900"/>
                  </a:cubicBezTo>
                  <a:cubicBezTo>
                    <a:pt x="11695" y="900"/>
                    <a:pt x="11695" y="900"/>
                    <a:pt x="11695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576" y="900"/>
                    <a:pt x="11576" y="900"/>
                    <a:pt x="11576" y="900"/>
                  </a:cubicBezTo>
                  <a:cubicBezTo>
                    <a:pt x="11456" y="900"/>
                    <a:pt x="11456" y="900"/>
                    <a:pt x="11456" y="900"/>
                  </a:cubicBezTo>
                  <a:cubicBezTo>
                    <a:pt x="11456" y="900"/>
                    <a:pt x="11456" y="900"/>
                    <a:pt x="11456" y="900"/>
                  </a:cubicBezTo>
                  <a:cubicBezTo>
                    <a:pt x="11456" y="900"/>
                    <a:pt x="11456" y="900"/>
                    <a:pt x="11456" y="900"/>
                  </a:cubicBezTo>
                  <a:cubicBezTo>
                    <a:pt x="11456" y="900"/>
                    <a:pt x="11456" y="900"/>
                    <a:pt x="11456" y="900"/>
                  </a:cubicBezTo>
                  <a:cubicBezTo>
                    <a:pt x="11456" y="900"/>
                    <a:pt x="11456" y="900"/>
                    <a:pt x="11456" y="900"/>
                  </a:cubicBezTo>
                  <a:cubicBezTo>
                    <a:pt x="11337" y="900"/>
                    <a:pt x="11337" y="900"/>
                    <a:pt x="11337" y="900"/>
                  </a:cubicBezTo>
                  <a:cubicBezTo>
                    <a:pt x="11337" y="900"/>
                    <a:pt x="11337" y="900"/>
                    <a:pt x="11337" y="900"/>
                  </a:cubicBezTo>
                  <a:cubicBezTo>
                    <a:pt x="11337" y="900"/>
                    <a:pt x="11337" y="900"/>
                    <a:pt x="11337" y="900"/>
                  </a:cubicBezTo>
                  <a:cubicBezTo>
                    <a:pt x="11337" y="900"/>
                    <a:pt x="11337" y="900"/>
                    <a:pt x="11337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218" y="900"/>
                    <a:pt x="11218" y="900"/>
                    <a:pt x="11218" y="900"/>
                  </a:cubicBezTo>
                  <a:cubicBezTo>
                    <a:pt x="11098" y="900"/>
                    <a:pt x="11098" y="900"/>
                    <a:pt x="11098" y="900"/>
                  </a:cubicBezTo>
                  <a:cubicBezTo>
                    <a:pt x="11098" y="900"/>
                    <a:pt x="11098" y="900"/>
                    <a:pt x="11098" y="900"/>
                  </a:cubicBezTo>
                  <a:cubicBezTo>
                    <a:pt x="11098" y="900"/>
                    <a:pt x="11098" y="900"/>
                    <a:pt x="11098" y="900"/>
                  </a:cubicBezTo>
                  <a:cubicBezTo>
                    <a:pt x="11098" y="900"/>
                    <a:pt x="11098" y="900"/>
                    <a:pt x="11098" y="900"/>
                  </a:cubicBezTo>
                  <a:cubicBezTo>
                    <a:pt x="11098" y="900"/>
                    <a:pt x="11098" y="900"/>
                    <a:pt x="11098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979" y="900"/>
                    <a:pt x="10979" y="900"/>
                    <a:pt x="10979" y="900"/>
                  </a:cubicBezTo>
                  <a:cubicBezTo>
                    <a:pt x="10860" y="900"/>
                    <a:pt x="10860" y="900"/>
                    <a:pt x="10860" y="900"/>
                  </a:cubicBezTo>
                  <a:cubicBezTo>
                    <a:pt x="10860" y="900"/>
                    <a:pt x="10860" y="900"/>
                    <a:pt x="10860" y="900"/>
                  </a:cubicBezTo>
                  <a:cubicBezTo>
                    <a:pt x="10860" y="900"/>
                    <a:pt x="10860" y="900"/>
                    <a:pt x="10860" y="900"/>
                  </a:cubicBezTo>
                  <a:cubicBezTo>
                    <a:pt x="10860" y="900"/>
                    <a:pt x="10860" y="900"/>
                    <a:pt x="10860" y="900"/>
                  </a:cubicBezTo>
                  <a:cubicBezTo>
                    <a:pt x="10860" y="900"/>
                    <a:pt x="10860" y="900"/>
                    <a:pt x="10860" y="90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740" y="0"/>
                    <a:pt x="10740" y="0"/>
                    <a:pt x="10740" y="0"/>
                  </a:cubicBezTo>
                  <a:close/>
                  <a:moveTo>
                    <a:pt x="12769" y="21600"/>
                  </a:moveTo>
                  <a:cubicBezTo>
                    <a:pt x="10740" y="21600"/>
                    <a:pt x="10740" y="21600"/>
                    <a:pt x="10740" y="21600"/>
                  </a:cubicBezTo>
                  <a:cubicBezTo>
                    <a:pt x="10740" y="20610"/>
                    <a:pt x="10740" y="20610"/>
                    <a:pt x="10740" y="20610"/>
                  </a:cubicBezTo>
                  <a:cubicBezTo>
                    <a:pt x="11695" y="20610"/>
                    <a:pt x="11695" y="20610"/>
                    <a:pt x="11695" y="20610"/>
                  </a:cubicBezTo>
                  <a:cubicBezTo>
                    <a:pt x="12769" y="20610"/>
                    <a:pt x="12769" y="20610"/>
                    <a:pt x="12769" y="20610"/>
                  </a:cubicBezTo>
                  <a:cubicBezTo>
                    <a:pt x="12769" y="21600"/>
                    <a:pt x="12769" y="21600"/>
                    <a:pt x="12769" y="21600"/>
                  </a:cubicBezTo>
                  <a:close/>
                  <a:moveTo>
                    <a:pt x="12769" y="2475"/>
                  </a:moveTo>
                  <a:cubicBezTo>
                    <a:pt x="12769" y="3150"/>
                    <a:pt x="12769" y="3150"/>
                    <a:pt x="12769" y="3150"/>
                  </a:cubicBezTo>
                  <a:cubicBezTo>
                    <a:pt x="11695" y="3150"/>
                    <a:pt x="11695" y="3150"/>
                    <a:pt x="11695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576" y="3150"/>
                    <a:pt x="11576" y="3150"/>
                    <a:pt x="11576" y="3150"/>
                  </a:cubicBezTo>
                  <a:cubicBezTo>
                    <a:pt x="11456" y="3150"/>
                    <a:pt x="11456" y="3150"/>
                    <a:pt x="11456" y="3150"/>
                  </a:cubicBezTo>
                  <a:cubicBezTo>
                    <a:pt x="11456" y="3150"/>
                    <a:pt x="11456" y="3150"/>
                    <a:pt x="11456" y="3150"/>
                  </a:cubicBezTo>
                  <a:cubicBezTo>
                    <a:pt x="11456" y="3150"/>
                    <a:pt x="11456" y="3150"/>
                    <a:pt x="11456" y="3150"/>
                  </a:cubicBezTo>
                  <a:cubicBezTo>
                    <a:pt x="11456" y="3150"/>
                    <a:pt x="11456" y="3150"/>
                    <a:pt x="11456" y="3150"/>
                  </a:cubicBezTo>
                  <a:cubicBezTo>
                    <a:pt x="11337" y="3150"/>
                    <a:pt x="11337" y="3150"/>
                    <a:pt x="11337" y="3150"/>
                  </a:cubicBezTo>
                  <a:cubicBezTo>
                    <a:pt x="11337" y="3150"/>
                    <a:pt x="11337" y="3150"/>
                    <a:pt x="11337" y="3150"/>
                  </a:cubicBezTo>
                  <a:cubicBezTo>
                    <a:pt x="11337" y="3150"/>
                    <a:pt x="11337" y="3150"/>
                    <a:pt x="11337" y="3150"/>
                  </a:cubicBezTo>
                  <a:cubicBezTo>
                    <a:pt x="11337" y="3150"/>
                    <a:pt x="11337" y="3150"/>
                    <a:pt x="11337" y="3150"/>
                  </a:cubicBezTo>
                  <a:cubicBezTo>
                    <a:pt x="11337" y="3150"/>
                    <a:pt x="11337" y="3150"/>
                    <a:pt x="11337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218" y="3150"/>
                    <a:pt x="11218" y="3150"/>
                    <a:pt x="11218" y="3150"/>
                  </a:cubicBezTo>
                  <a:cubicBezTo>
                    <a:pt x="11098" y="3150"/>
                    <a:pt x="11098" y="3150"/>
                    <a:pt x="11098" y="3150"/>
                  </a:cubicBezTo>
                  <a:cubicBezTo>
                    <a:pt x="11098" y="3150"/>
                    <a:pt x="11098" y="3150"/>
                    <a:pt x="11098" y="3150"/>
                  </a:cubicBezTo>
                  <a:cubicBezTo>
                    <a:pt x="11098" y="3150"/>
                    <a:pt x="11098" y="3150"/>
                    <a:pt x="11098" y="3150"/>
                  </a:cubicBezTo>
                  <a:cubicBezTo>
                    <a:pt x="11098" y="3150"/>
                    <a:pt x="11098" y="3150"/>
                    <a:pt x="11098" y="3150"/>
                  </a:cubicBezTo>
                  <a:cubicBezTo>
                    <a:pt x="11098" y="3150"/>
                    <a:pt x="11098" y="3150"/>
                    <a:pt x="11098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979" y="3150"/>
                    <a:pt x="10979" y="3150"/>
                    <a:pt x="10979" y="3150"/>
                  </a:cubicBezTo>
                  <a:cubicBezTo>
                    <a:pt x="10860" y="3150"/>
                    <a:pt x="10860" y="3150"/>
                    <a:pt x="10860" y="3150"/>
                  </a:cubicBezTo>
                  <a:cubicBezTo>
                    <a:pt x="10860" y="3150"/>
                    <a:pt x="10860" y="3150"/>
                    <a:pt x="10860" y="3150"/>
                  </a:cubicBezTo>
                  <a:cubicBezTo>
                    <a:pt x="10860" y="3150"/>
                    <a:pt x="10860" y="3150"/>
                    <a:pt x="10860" y="3150"/>
                  </a:cubicBezTo>
                  <a:cubicBezTo>
                    <a:pt x="10860" y="3150"/>
                    <a:pt x="10860" y="3150"/>
                    <a:pt x="10860" y="3150"/>
                  </a:cubicBezTo>
                  <a:cubicBezTo>
                    <a:pt x="10860" y="3150"/>
                    <a:pt x="10860" y="3150"/>
                    <a:pt x="10860" y="3150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860" y="2475"/>
                    <a:pt x="10860" y="2475"/>
                    <a:pt x="10860" y="2475"/>
                  </a:cubicBezTo>
                  <a:cubicBezTo>
                    <a:pt x="10860" y="2475"/>
                    <a:pt x="10860" y="2475"/>
                    <a:pt x="10860" y="2475"/>
                  </a:cubicBezTo>
                  <a:cubicBezTo>
                    <a:pt x="10860" y="2475"/>
                    <a:pt x="10860" y="2475"/>
                    <a:pt x="10860" y="2475"/>
                  </a:cubicBezTo>
                  <a:cubicBezTo>
                    <a:pt x="10860" y="2475"/>
                    <a:pt x="10860" y="2475"/>
                    <a:pt x="10860" y="2475"/>
                  </a:cubicBezTo>
                  <a:cubicBezTo>
                    <a:pt x="10860" y="2475"/>
                    <a:pt x="10860" y="2475"/>
                    <a:pt x="10860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0979" y="2475"/>
                    <a:pt x="10979" y="2475"/>
                    <a:pt x="10979" y="2475"/>
                  </a:cubicBezTo>
                  <a:cubicBezTo>
                    <a:pt x="11098" y="2475"/>
                    <a:pt x="11098" y="2475"/>
                    <a:pt x="11098" y="2475"/>
                  </a:cubicBezTo>
                  <a:cubicBezTo>
                    <a:pt x="11098" y="2475"/>
                    <a:pt x="11098" y="2475"/>
                    <a:pt x="11098" y="2475"/>
                  </a:cubicBezTo>
                  <a:cubicBezTo>
                    <a:pt x="11098" y="2475"/>
                    <a:pt x="11098" y="2475"/>
                    <a:pt x="11098" y="2475"/>
                  </a:cubicBezTo>
                  <a:cubicBezTo>
                    <a:pt x="11098" y="2475"/>
                    <a:pt x="11098" y="2475"/>
                    <a:pt x="11098" y="2475"/>
                  </a:cubicBezTo>
                  <a:cubicBezTo>
                    <a:pt x="11098" y="2475"/>
                    <a:pt x="11098" y="2475"/>
                    <a:pt x="1109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218" y="2475"/>
                    <a:pt x="11218" y="2475"/>
                    <a:pt x="11218" y="2475"/>
                  </a:cubicBezTo>
                  <a:cubicBezTo>
                    <a:pt x="11337" y="2475"/>
                    <a:pt x="11337" y="2475"/>
                    <a:pt x="11337" y="2475"/>
                  </a:cubicBezTo>
                  <a:cubicBezTo>
                    <a:pt x="11337" y="2475"/>
                    <a:pt x="11337" y="2475"/>
                    <a:pt x="11337" y="2475"/>
                  </a:cubicBezTo>
                  <a:cubicBezTo>
                    <a:pt x="11337" y="2475"/>
                    <a:pt x="11337" y="2475"/>
                    <a:pt x="11337" y="2475"/>
                  </a:cubicBezTo>
                  <a:cubicBezTo>
                    <a:pt x="11337" y="2475"/>
                    <a:pt x="11337" y="2475"/>
                    <a:pt x="11337" y="2475"/>
                  </a:cubicBezTo>
                  <a:cubicBezTo>
                    <a:pt x="11456" y="2475"/>
                    <a:pt x="11456" y="2475"/>
                    <a:pt x="11456" y="2475"/>
                  </a:cubicBezTo>
                  <a:cubicBezTo>
                    <a:pt x="11456" y="2475"/>
                    <a:pt x="11456" y="2475"/>
                    <a:pt x="11456" y="2475"/>
                  </a:cubicBezTo>
                  <a:cubicBezTo>
                    <a:pt x="11456" y="2475"/>
                    <a:pt x="11456" y="2475"/>
                    <a:pt x="11456" y="2475"/>
                  </a:cubicBezTo>
                  <a:cubicBezTo>
                    <a:pt x="11456" y="2475"/>
                    <a:pt x="11456" y="2475"/>
                    <a:pt x="11456" y="2475"/>
                  </a:cubicBezTo>
                  <a:cubicBezTo>
                    <a:pt x="11456" y="2475"/>
                    <a:pt x="11456" y="2475"/>
                    <a:pt x="1145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576" y="2475"/>
                    <a:pt x="11576" y="2475"/>
                    <a:pt x="11576" y="2475"/>
                  </a:cubicBezTo>
                  <a:cubicBezTo>
                    <a:pt x="11695" y="2475"/>
                    <a:pt x="11695" y="2475"/>
                    <a:pt x="11695" y="2475"/>
                  </a:cubicBezTo>
                  <a:cubicBezTo>
                    <a:pt x="12769" y="2475"/>
                    <a:pt x="12769" y="2475"/>
                    <a:pt x="12769" y="2475"/>
                  </a:cubicBezTo>
                  <a:close/>
                  <a:moveTo>
                    <a:pt x="12769" y="4725"/>
                  </a:moveTo>
                  <a:cubicBezTo>
                    <a:pt x="12769" y="7695"/>
                    <a:pt x="12769" y="7695"/>
                    <a:pt x="12769" y="7695"/>
                  </a:cubicBezTo>
                  <a:cubicBezTo>
                    <a:pt x="11695" y="7695"/>
                    <a:pt x="11695" y="7695"/>
                    <a:pt x="11695" y="7695"/>
                  </a:cubicBezTo>
                  <a:cubicBezTo>
                    <a:pt x="10740" y="7695"/>
                    <a:pt x="10740" y="7695"/>
                    <a:pt x="10740" y="7695"/>
                  </a:cubicBezTo>
                  <a:cubicBezTo>
                    <a:pt x="10740" y="7020"/>
                    <a:pt x="10740" y="7020"/>
                    <a:pt x="10740" y="7020"/>
                  </a:cubicBezTo>
                  <a:cubicBezTo>
                    <a:pt x="11695" y="7020"/>
                    <a:pt x="11695" y="7020"/>
                    <a:pt x="11695" y="7020"/>
                  </a:cubicBezTo>
                  <a:cubicBezTo>
                    <a:pt x="11695" y="6480"/>
                    <a:pt x="11695" y="5940"/>
                    <a:pt x="11695" y="5445"/>
                  </a:cubicBezTo>
                  <a:cubicBezTo>
                    <a:pt x="10740" y="5445"/>
                    <a:pt x="10740" y="5445"/>
                    <a:pt x="10740" y="5445"/>
                  </a:cubicBezTo>
                  <a:cubicBezTo>
                    <a:pt x="10740" y="4725"/>
                    <a:pt x="10740" y="4725"/>
                    <a:pt x="10740" y="4725"/>
                  </a:cubicBezTo>
                  <a:cubicBezTo>
                    <a:pt x="10860" y="4725"/>
                    <a:pt x="10860" y="4725"/>
                    <a:pt x="10860" y="4725"/>
                  </a:cubicBezTo>
                  <a:cubicBezTo>
                    <a:pt x="10860" y="4725"/>
                    <a:pt x="10860" y="4725"/>
                    <a:pt x="10860" y="4725"/>
                  </a:cubicBezTo>
                  <a:cubicBezTo>
                    <a:pt x="10860" y="4725"/>
                    <a:pt x="10860" y="4725"/>
                    <a:pt x="10860" y="4725"/>
                  </a:cubicBezTo>
                  <a:cubicBezTo>
                    <a:pt x="10860" y="4725"/>
                    <a:pt x="10860" y="4725"/>
                    <a:pt x="10860" y="4725"/>
                  </a:cubicBezTo>
                  <a:cubicBezTo>
                    <a:pt x="10860" y="4725"/>
                    <a:pt x="10860" y="4725"/>
                    <a:pt x="10860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0979" y="4725"/>
                    <a:pt x="10979" y="4725"/>
                    <a:pt x="10979" y="4725"/>
                  </a:cubicBezTo>
                  <a:cubicBezTo>
                    <a:pt x="11098" y="4725"/>
                    <a:pt x="11098" y="4725"/>
                    <a:pt x="11098" y="4725"/>
                  </a:cubicBezTo>
                  <a:cubicBezTo>
                    <a:pt x="11098" y="4725"/>
                    <a:pt x="11098" y="4725"/>
                    <a:pt x="11098" y="4725"/>
                  </a:cubicBezTo>
                  <a:cubicBezTo>
                    <a:pt x="11098" y="4725"/>
                    <a:pt x="11098" y="4725"/>
                    <a:pt x="11098" y="4725"/>
                  </a:cubicBezTo>
                  <a:cubicBezTo>
                    <a:pt x="11098" y="4725"/>
                    <a:pt x="11098" y="4725"/>
                    <a:pt x="11098" y="4725"/>
                  </a:cubicBezTo>
                  <a:cubicBezTo>
                    <a:pt x="11098" y="4725"/>
                    <a:pt x="11098" y="4725"/>
                    <a:pt x="1109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218" y="4725"/>
                    <a:pt x="11218" y="4725"/>
                    <a:pt x="11218" y="4725"/>
                  </a:cubicBezTo>
                  <a:cubicBezTo>
                    <a:pt x="11337" y="4725"/>
                    <a:pt x="11337" y="4725"/>
                    <a:pt x="11337" y="4725"/>
                  </a:cubicBezTo>
                  <a:cubicBezTo>
                    <a:pt x="11337" y="4725"/>
                    <a:pt x="11337" y="4725"/>
                    <a:pt x="11337" y="4725"/>
                  </a:cubicBezTo>
                  <a:cubicBezTo>
                    <a:pt x="11337" y="4725"/>
                    <a:pt x="11337" y="4725"/>
                    <a:pt x="11337" y="4725"/>
                  </a:cubicBezTo>
                  <a:cubicBezTo>
                    <a:pt x="11337" y="4725"/>
                    <a:pt x="11337" y="4725"/>
                    <a:pt x="11337" y="4725"/>
                  </a:cubicBezTo>
                  <a:cubicBezTo>
                    <a:pt x="11337" y="4725"/>
                    <a:pt x="11337" y="4725"/>
                    <a:pt x="11337" y="4725"/>
                  </a:cubicBezTo>
                  <a:cubicBezTo>
                    <a:pt x="11456" y="4725"/>
                    <a:pt x="11456" y="4725"/>
                    <a:pt x="11456" y="4725"/>
                  </a:cubicBezTo>
                  <a:cubicBezTo>
                    <a:pt x="11456" y="4725"/>
                    <a:pt x="11456" y="4725"/>
                    <a:pt x="11456" y="4725"/>
                  </a:cubicBezTo>
                  <a:cubicBezTo>
                    <a:pt x="11456" y="4725"/>
                    <a:pt x="11456" y="4725"/>
                    <a:pt x="11456" y="4725"/>
                  </a:cubicBezTo>
                  <a:cubicBezTo>
                    <a:pt x="11456" y="4725"/>
                    <a:pt x="11456" y="4725"/>
                    <a:pt x="1145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576" y="4725"/>
                    <a:pt x="11576" y="4725"/>
                    <a:pt x="11576" y="4725"/>
                  </a:cubicBezTo>
                  <a:cubicBezTo>
                    <a:pt x="11695" y="4725"/>
                    <a:pt x="11695" y="4725"/>
                    <a:pt x="11695" y="4725"/>
                  </a:cubicBezTo>
                  <a:cubicBezTo>
                    <a:pt x="12769" y="4725"/>
                    <a:pt x="12769" y="4725"/>
                    <a:pt x="12769" y="4725"/>
                  </a:cubicBezTo>
                  <a:close/>
                  <a:moveTo>
                    <a:pt x="12769" y="9270"/>
                  </a:moveTo>
                  <a:cubicBezTo>
                    <a:pt x="12769" y="9945"/>
                    <a:pt x="12769" y="9945"/>
                    <a:pt x="12769" y="9945"/>
                  </a:cubicBezTo>
                  <a:cubicBezTo>
                    <a:pt x="11695" y="9945"/>
                    <a:pt x="11695" y="9945"/>
                    <a:pt x="11695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576" y="9945"/>
                    <a:pt x="11576" y="9945"/>
                    <a:pt x="11576" y="9945"/>
                  </a:cubicBezTo>
                  <a:cubicBezTo>
                    <a:pt x="11456" y="9945"/>
                    <a:pt x="11456" y="9945"/>
                    <a:pt x="11456" y="9945"/>
                  </a:cubicBezTo>
                  <a:cubicBezTo>
                    <a:pt x="11456" y="9945"/>
                    <a:pt x="11456" y="9945"/>
                    <a:pt x="11456" y="9945"/>
                  </a:cubicBezTo>
                  <a:cubicBezTo>
                    <a:pt x="11456" y="9945"/>
                    <a:pt x="11456" y="9945"/>
                    <a:pt x="11456" y="9945"/>
                  </a:cubicBezTo>
                  <a:cubicBezTo>
                    <a:pt x="11456" y="9945"/>
                    <a:pt x="11456" y="9945"/>
                    <a:pt x="11456" y="9945"/>
                  </a:cubicBezTo>
                  <a:cubicBezTo>
                    <a:pt x="11456" y="9945"/>
                    <a:pt x="11456" y="9945"/>
                    <a:pt x="11456" y="9945"/>
                  </a:cubicBezTo>
                  <a:cubicBezTo>
                    <a:pt x="11337" y="9945"/>
                    <a:pt x="11337" y="9945"/>
                    <a:pt x="11337" y="9945"/>
                  </a:cubicBezTo>
                  <a:cubicBezTo>
                    <a:pt x="11337" y="9945"/>
                    <a:pt x="11337" y="9945"/>
                    <a:pt x="11337" y="9945"/>
                  </a:cubicBezTo>
                  <a:cubicBezTo>
                    <a:pt x="11337" y="9945"/>
                    <a:pt x="11337" y="9945"/>
                    <a:pt x="11337" y="9945"/>
                  </a:cubicBezTo>
                  <a:cubicBezTo>
                    <a:pt x="11337" y="9945"/>
                    <a:pt x="11337" y="9945"/>
                    <a:pt x="11337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218" y="9945"/>
                    <a:pt x="11218" y="9945"/>
                    <a:pt x="11218" y="9945"/>
                  </a:cubicBezTo>
                  <a:cubicBezTo>
                    <a:pt x="11098" y="9945"/>
                    <a:pt x="11098" y="9945"/>
                    <a:pt x="11098" y="9945"/>
                  </a:cubicBezTo>
                  <a:cubicBezTo>
                    <a:pt x="11098" y="9945"/>
                    <a:pt x="11098" y="9945"/>
                    <a:pt x="11098" y="9945"/>
                  </a:cubicBezTo>
                  <a:cubicBezTo>
                    <a:pt x="11098" y="9945"/>
                    <a:pt x="11098" y="9945"/>
                    <a:pt x="11098" y="9945"/>
                  </a:cubicBezTo>
                  <a:cubicBezTo>
                    <a:pt x="11098" y="9945"/>
                    <a:pt x="11098" y="9945"/>
                    <a:pt x="11098" y="9945"/>
                  </a:cubicBezTo>
                  <a:cubicBezTo>
                    <a:pt x="11098" y="9945"/>
                    <a:pt x="11098" y="9945"/>
                    <a:pt x="11098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979" y="9945"/>
                    <a:pt x="10979" y="9945"/>
                    <a:pt x="10979" y="9945"/>
                  </a:cubicBezTo>
                  <a:cubicBezTo>
                    <a:pt x="10860" y="9945"/>
                    <a:pt x="10860" y="9945"/>
                    <a:pt x="10860" y="9945"/>
                  </a:cubicBezTo>
                  <a:cubicBezTo>
                    <a:pt x="10860" y="9945"/>
                    <a:pt x="10860" y="9945"/>
                    <a:pt x="10860" y="9945"/>
                  </a:cubicBezTo>
                  <a:cubicBezTo>
                    <a:pt x="10860" y="9945"/>
                    <a:pt x="10860" y="9945"/>
                    <a:pt x="10860" y="9945"/>
                  </a:cubicBezTo>
                  <a:cubicBezTo>
                    <a:pt x="10860" y="9945"/>
                    <a:pt x="10860" y="9945"/>
                    <a:pt x="10860" y="9945"/>
                  </a:cubicBezTo>
                  <a:cubicBezTo>
                    <a:pt x="10860" y="9945"/>
                    <a:pt x="10860" y="9945"/>
                    <a:pt x="10860" y="9945"/>
                  </a:cubicBezTo>
                  <a:cubicBezTo>
                    <a:pt x="10740" y="9945"/>
                    <a:pt x="10740" y="9945"/>
                    <a:pt x="10740" y="9945"/>
                  </a:cubicBezTo>
                  <a:cubicBezTo>
                    <a:pt x="10740" y="9270"/>
                    <a:pt x="10740" y="9270"/>
                    <a:pt x="10740" y="9270"/>
                  </a:cubicBezTo>
                  <a:cubicBezTo>
                    <a:pt x="11695" y="9270"/>
                    <a:pt x="11695" y="9270"/>
                    <a:pt x="11695" y="9270"/>
                  </a:cubicBezTo>
                  <a:cubicBezTo>
                    <a:pt x="12769" y="9270"/>
                    <a:pt x="12769" y="9270"/>
                    <a:pt x="12769" y="9270"/>
                  </a:cubicBezTo>
                  <a:close/>
                  <a:moveTo>
                    <a:pt x="12769" y="11520"/>
                  </a:moveTo>
                  <a:cubicBezTo>
                    <a:pt x="12769" y="12240"/>
                    <a:pt x="12769" y="12240"/>
                    <a:pt x="12769" y="12240"/>
                  </a:cubicBezTo>
                  <a:cubicBezTo>
                    <a:pt x="11695" y="12240"/>
                    <a:pt x="11695" y="12240"/>
                    <a:pt x="11695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576" y="12240"/>
                    <a:pt x="11576" y="12240"/>
                    <a:pt x="11576" y="12240"/>
                  </a:cubicBezTo>
                  <a:cubicBezTo>
                    <a:pt x="11456" y="12240"/>
                    <a:pt x="11456" y="12240"/>
                    <a:pt x="11456" y="12240"/>
                  </a:cubicBezTo>
                  <a:cubicBezTo>
                    <a:pt x="11456" y="12240"/>
                    <a:pt x="11456" y="12240"/>
                    <a:pt x="11456" y="12240"/>
                  </a:cubicBezTo>
                  <a:cubicBezTo>
                    <a:pt x="11456" y="12240"/>
                    <a:pt x="11456" y="12240"/>
                    <a:pt x="11456" y="12240"/>
                  </a:cubicBezTo>
                  <a:cubicBezTo>
                    <a:pt x="11456" y="12240"/>
                    <a:pt x="11456" y="12240"/>
                    <a:pt x="11456" y="12240"/>
                  </a:cubicBezTo>
                  <a:cubicBezTo>
                    <a:pt x="11337" y="12240"/>
                    <a:pt x="11337" y="12240"/>
                    <a:pt x="11337" y="12240"/>
                  </a:cubicBezTo>
                  <a:cubicBezTo>
                    <a:pt x="11337" y="12240"/>
                    <a:pt x="11337" y="12240"/>
                    <a:pt x="11337" y="12240"/>
                  </a:cubicBezTo>
                  <a:cubicBezTo>
                    <a:pt x="11337" y="12240"/>
                    <a:pt x="11337" y="12240"/>
                    <a:pt x="11337" y="12240"/>
                  </a:cubicBezTo>
                  <a:cubicBezTo>
                    <a:pt x="11337" y="12240"/>
                    <a:pt x="11337" y="12240"/>
                    <a:pt x="11337" y="12240"/>
                  </a:cubicBezTo>
                  <a:cubicBezTo>
                    <a:pt x="11337" y="12240"/>
                    <a:pt x="11337" y="12240"/>
                    <a:pt x="11337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218" y="12240"/>
                    <a:pt x="11218" y="12240"/>
                    <a:pt x="11218" y="12240"/>
                  </a:cubicBezTo>
                  <a:cubicBezTo>
                    <a:pt x="11098" y="12240"/>
                    <a:pt x="11098" y="12240"/>
                    <a:pt x="11098" y="12240"/>
                  </a:cubicBezTo>
                  <a:cubicBezTo>
                    <a:pt x="11098" y="12240"/>
                    <a:pt x="11098" y="12240"/>
                    <a:pt x="11098" y="12240"/>
                  </a:cubicBezTo>
                  <a:cubicBezTo>
                    <a:pt x="11098" y="12240"/>
                    <a:pt x="11098" y="12240"/>
                    <a:pt x="11098" y="12240"/>
                  </a:cubicBezTo>
                  <a:cubicBezTo>
                    <a:pt x="11098" y="12240"/>
                    <a:pt x="11098" y="12240"/>
                    <a:pt x="11098" y="12240"/>
                  </a:cubicBezTo>
                  <a:cubicBezTo>
                    <a:pt x="11098" y="12240"/>
                    <a:pt x="11098" y="12240"/>
                    <a:pt x="11098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979" y="12240"/>
                    <a:pt x="10979" y="12240"/>
                    <a:pt x="10979" y="12240"/>
                  </a:cubicBezTo>
                  <a:cubicBezTo>
                    <a:pt x="10860" y="12240"/>
                    <a:pt x="10860" y="12240"/>
                    <a:pt x="10860" y="12240"/>
                  </a:cubicBezTo>
                  <a:cubicBezTo>
                    <a:pt x="10860" y="12240"/>
                    <a:pt x="10860" y="12240"/>
                    <a:pt x="10860" y="12240"/>
                  </a:cubicBezTo>
                  <a:cubicBezTo>
                    <a:pt x="10860" y="12240"/>
                    <a:pt x="10860" y="12240"/>
                    <a:pt x="10860" y="12240"/>
                  </a:cubicBezTo>
                  <a:cubicBezTo>
                    <a:pt x="10860" y="12240"/>
                    <a:pt x="10860" y="12240"/>
                    <a:pt x="10860" y="12240"/>
                  </a:cubicBezTo>
                  <a:cubicBezTo>
                    <a:pt x="10860" y="12240"/>
                    <a:pt x="10860" y="12240"/>
                    <a:pt x="10860" y="1224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860" y="11520"/>
                    <a:pt x="10860" y="11520"/>
                    <a:pt x="10860" y="11520"/>
                  </a:cubicBezTo>
                  <a:cubicBezTo>
                    <a:pt x="10860" y="11520"/>
                    <a:pt x="10860" y="11520"/>
                    <a:pt x="10860" y="11520"/>
                  </a:cubicBezTo>
                  <a:cubicBezTo>
                    <a:pt x="10860" y="11520"/>
                    <a:pt x="10860" y="11520"/>
                    <a:pt x="10860" y="11520"/>
                  </a:cubicBezTo>
                  <a:cubicBezTo>
                    <a:pt x="10860" y="11520"/>
                    <a:pt x="10860" y="11520"/>
                    <a:pt x="10860" y="11520"/>
                  </a:cubicBezTo>
                  <a:cubicBezTo>
                    <a:pt x="10860" y="11520"/>
                    <a:pt x="10860" y="11520"/>
                    <a:pt x="10860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0979" y="11520"/>
                    <a:pt x="10979" y="11520"/>
                    <a:pt x="10979" y="11520"/>
                  </a:cubicBezTo>
                  <a:cubicBezTo>
                    <a:pt x="11098" y="11520"/>
                    <a:pt x="11098" y="11520"/>
                    <a:pt x="11098" y="11520"/>
                  </a:cubicBezTo>
                  <a:cubicBezTo>
                    <a:pt x="11098" y="11520"/>
                    <a:pt x="11098" y="11520"/>
                    <a:pt x="11098" y="11520"/>
                  </a:cubicBezTo>
                  <a:cubicBezTo>
                    <a:pt x="11098" y="11520"/>
                    <a:pt x="11098" y="11520"/>
                    <a:pt x="11098" y="11520"/>
                  </a:cubicBezTo>
                  <a:cubicBezTo>
                    <a:pt x="11098" y="11520"/>
                    <a:pt x="11098" y="11520"/>
                    <a:pt x="11098" y="11520"/>
                  </a:cubicBezTo>
                  <a:cubicBezTo>
                    <a:pt x="11098" y="11520"/>
                    <a:pt x="11098" y="11520"/>
                    <a:pt x="1109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218" y="11520"/>
                    <a:pt x="11218" y="11520"/>
                    <a:pt x="11218" y="11520"/>
                  </a:cubicBezTo>
                  <a:cubicBezTo>
                    <a:pt x="11337" y="11520"/>
                    <a:pt x="11337" y="11520"/>
                    <a:pt x="11337" y="11520"/>
                  </a:cubicBezTo>
                  <a:cubicBezTo>
                    <a:pt x="11337" y="11520"/>
                    <a:pt x="11337" y="11520"/>
                    <a:pt x="11337" y="11520"/>
                  </a:cubicBezTo>
                  <a:cubicBezTo>
                    <a:pt x="11337" y="11520"/>
                    <a:pt x="11337" y="11520"/>
                    <a:pt x="11337" y="11520"/>
                  </a:cubicBezTo>
                  <a:cubicBezTo>
                    <a:pt x="11337" y="11520"/>
                    <a:pt x="11337" y="11520"/>
                    <a:pt x="11337" y="11520"/>
                  </a:cubicBezTo>
                  <a:cubicBezTo>
                    <a:pt x="11456" y="11520"/>
                    <a:pt x="11456" y="11520"/>
                    <a:pt x="11456" y="11520"/>
                  </a:cubicBezTo>
                  <a:cubicBezTo>
                    <a:pt x="11456" y="11520"/>
                    <a:pt x="11456" y="11520"/>
                    <a:pt x="11456" y="11520"/>
                  </a:cubicBezTo>
                  <a:cubicBezTo>
                    <a:pt x="11456" y="11520"/>
                    <a:pt x="11456" y="11520"/>
                    <a:pt x="11456" y="11520"/>
                  </a:cubicBezTo>
                  <a:cubicBezTo>
                    <a:pt x="11456" y="11520"/>
                    <a:pt x="11456" y="11520"/>
                    <a:pt x="11456" y="11520"/>
                  </a:cubicBezTo>
                  <a:cubicBezTo>
                    <a:pt x="11456" y="11520"/>
                    <a:pt x="11456" y="11520"/>
                    <a:pt x="1145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576" y="11520"/>
                    <a:pt x="11576" y="11520"/>
                    <a:pt x="11576" y="11520"/>
                  </a:cubicBezTo>
                  <a:cubicBezTo>
                    <a:pt x="11695" y="11520"/>
                    <a:pt x="11695" y="11520"/>
                    <a:pt x="11695" y="11520"/>
                  </a:cubicBezTo>
                  <a:cubicBezTo>
                    <a:pt x="12769" y="11520"/>
                    <a:pt x="12769" y="11520"/>
                    <a:pt x="12769" y="11520"/>
                  </a:cubicBezTo>
                  <a:close/>
                  <a:moveTo>
                    <a:pt x="12769" y="13815"/>
                  </a:moveTo>
                  <a:cubicBezTo>
                    <a:pt x="12769" y="19035"/>
                    <a:pt x="12769" y="19035"/>
                    <a:pt x="12769" y="19035"/>
                  </a:cubicBezTo>
                  <a:cubicBezTo>
                    <a:pt x="11695" y="19035"/>
                    <a:pt x="11695" y="19035"/>
                    <a:pt x="11695" y="19035"/>
                  </a:cubicBezTo>
                  <a:cubicBezTo>
                    <a:pt x="10740" y="19035"/>
                    <a:pt x="10740" y="19035"/>
                    <a:pt x="10740" y="19035"/>
                  </a:cubicBezTo>
                  <a:cubicBezTo>
                    <a:pt x="10740" y="18315"/>
                    <a:pt x="10740" y="18315"/>
                    <a:pt x="10740" y="18315"/>
                  </a:cubicBezTo>
                  <a:cubicBezTo>
                    <a:pt x="10860" y="18315"/>
                    <a:pt x="10860" y="18315"/>
                    <a:pt x="10860" y="18315"/>
                  </a:cubicBezTo>
                  <a:cubicBezTo>
                    <a:pt x="10860" y="18315"/>
                    <a:pt x="10860" y="18315"/>
                    <a:pt x="10860" y="18315"/>
                  </a:cubicBezTo>
                  <a:cubicBezTo>
                    <a:pt x="10860" y="18315"/>
                    <a:pt x="10860" y="18315"/>
                    <a:pt x="10860" y="18315"/>
                  </a:cubicBezTo>
                  <a:cubicBezTo>
                    <a:pt x="10860" y="18315"/>
                    <a:pt x="10860" y="18315"/>
                    <a:pt x="10860" y="18315"/>
                  </a:cubicBezTo>
                  <a:cubicBezTo>
                    <a:pt x="10979" y="18315"/>
                    <a:pt x="10979" y="18315"/>
                    <a:pt x="10979" y="18315"/>
                  </a:cubicBezTo>
                  <a:cubicBezTo>
                    <a:pt x="10979" y="18315"/>
                    <a:pt x="10979" y="18315"/>
                    <a:pt x="10979" y="18315"/>
                  </a:cubicBezTo>
                  <a:cubicBezTo>
                    <a:pt x="10979" y="18315"/>
                    <a:pt x="10979" y="18315"/>
                    <a:pt x="10979" y="18315"/>
                  </a:cubicBezTo>
                  <a:cubicBezTo>
                    <a:pt x="10979" y="18315"/>
                    <a:pt x="10979" y="18315"/>
                    <a:pt x="10979" y="18315"/>
                  </a:cubicBezTo>
                  <a:cubicBezTo>
                    <a:pt x="10979" y="18315"/>
                    <a:pt x="10979" y="18315"/>
                    <a:pt x="10979" y="18315"/>
                  </a:cubicBezTo>
                  <a:cubicBezTo>
                    <a:pt x="11098" y="18315"/>
                    <a:pt x="11098" y="18315"/>
                    <a:pt x="11098" y="18315"/>
                  </a:cubicBezTo>
                  <a:cubicBezTo>
                    <a:pt x="11098" y="18315"/>
                    <a:pt x="11098" y="18315"/>
                    <a:pt x="11098" y="18315"/>
                  </a:cubicBezTo>
                  <a:cubicBezTo>
                    <a:pt x="11098" y="18315"/>
                    <a:pt x="11098" y="18315"/>
                    <a:pt x="11098" y="18315"/>
                  </a:cubicBezTo>
                  <a:cubicBezTo>
                    <a:pt x="11098" y="18315"/>
                    <a:pt x="11098" y="18315"/>
                    <a:pt x="11098" y="18315"/>
                  </a:cubicBezTo>
                  <a:cubicBezTo>
                    <a:pt x="11218" y="18315"/>
                    <a:pt x="11218" y="18315"/>
                    <a:pt x="11218" y="18315"/>
                  </a:cubicBezTo>
                  <a:cubicBezTo>
                    <a:pt x="11218" y="18315"/>
                    <a:pt x="11218" y="18315"/>
                    <a:pt x="11218" y="18315"/>
                  </a:cubicBezTo>
                  <a:cubicBezTo>
                    <a:pt x="11218" y="18315"/>
                    <a:pt x="11218" y="18315"/>
                    <a:pt x="11218" y="18315"/>
                  </a:cubicBezTo>
                  <a:cubicBezTo>
                    <a:pt x="11218" y="18315"/>
                    <a:pt x="11218" y="18315"/>
                    <a:pt x="11218" y="18315"/>
                  </a:cubicBezTo>
                  <a:cubicBezTo>
                    <a:pt x="11218" y="18315"/>
                    <a:pt x="11218" y="18315"/>
                    <a:pt x="11218" y="18315"/>
                  </a:cubicBezTo>
                  <a:cubicBezTo>
                    <a:pt x="11337" y="18315"/>
                    <a:pt x="11337" y="18315"/>
                    <a:pt x="11337" y="18315"/>
                  </a:cubicBezTo>
                  <a:cubicBezTo>
                    <a:pt x="11337" y="18315"/>
                    <a:pt x="11337" y="18315"/>
                    <a:pt x="11337" y="18315"/>
                  </a:cubicBezTo>
                  <a:cubicBezTo>
                    <a:pt x="11337" y="18315"/>
                    <a:pt x="11337" y="18315"/>
                    <a:pt x="11337" y="18315"/>
                  </a:cubicBezTo>
                  <a:cubicBezTo>
                    <a:pt x="11337" y="18315"/>
                    <a:pt x="11337" y="18315"/>
                    <a:pt x="11337" y="18315"/>
                  </a:cubicBezTo>
                  <a:cubicBezTo>
                    <a:pt x="11456" y="18315"/>
                    <a:pt x="11456" y="18315"/>
                    <a:pt x="11456" y="18315"/>
                  </a:cubicBezTo>
                  <a:cubicBezTo>
                    <a:pt x="11456" y="18315"/>
                    <a:pt x="11456" y="18315"/>
                    <a:pt x="11456" y="18315"/>
                  </a:cubicBezTo>
                  <a:cubicBezTo>
                    <a:pt x="11456" y="18315"/>
                    <a:pt x="11456" y="18315"/>
                    <a:pt x="11456" y="18315"/>
                  </a:cubicBezTo>
                  <a:cubicBezTo>
                    <a:pt x="11456" y="18315"/>
                    <a:pt x="11456" y="18315"/>
                    <a:pt x="11456" y="18315"/>
                  </a:cubicBezTo>
                  <a:cubicBezTo>
                    <a:pt x="11576" y="18315"/>
                    <a:pt x="11576" y="18315"/>
                    <a:pt x="11576" y="18315"/>
                  </a:cubicBezTo>
                  <a:cubicBezTo>
                    <a:pt x="11576" y="18315"/>
                    <a:pt x="11576" y="18315"/>
                    <a:pt x="11576" y="18315"/>
                  </a:cubicBezTo>
                  <a:cubicBezTo>
                    <a:pt x="11576" y="18315"/>
                    <a:pt x="11576" y="18315"/>
                    <a:pt x="11576" y="18315"/>
                  </a:cubicBezTo>
                  <a:cubicBezTo>
                    <a:pt x="11576" y="18315"/>
                    <a:pt x="11576" y="18315"/>
                    <a:pt x="11576" y="18315"/>
                  </a:cubicBezTo>
                  <a:cubicBezTo>
                    <a:pt x="11576" y="18315"/>
                    <a:pt x="11576" y="18315"/>
                    <a:pt x="11576" y="18315"/>
                  </a:cubicBezTo>
                  <a:cubicBezTo>
                    <a:pt x="11695" y="18315"/>
                    <a:pt x="11695" y="18315"/>
                    <a:pt x="11695" y="18315"/>
                  </a:cubicBezTo>
                  <a:cubicBezTo>
                    <a:pt x="11695" y="17820"/>
                    <a:pt x="11695" y="17280"/>
                    <a:pt x="11695" y="16740"/>
                  </a:cubicBezTo>
                  <a:cubicBezTo>
                    <a:pt x="11576" y="16740"/>
                    <a:pt x="11576" y="16740"/>
                    <a:pt x="11576" y="16740"/>
                  </a:cubicBezTo>
                  <a:cubicBezTo>
                    <a:pt x="11576" y="16740"/>
                    <a:pt x="11576" y="16740"/>
                    <a:pt x="11576" y="16740"/>
                  </a:cubicBezTo>
                  <a:cubicBezTo>
                    <a:pt x="11576" y="16740"/>
                    <a:pt x="11576" y="16740"/>
                    <a:pt x="11576" y="16740"/>
                  </a:cubicBezTo>
                  <a:cubicBezTo>
                    <a:pt x="11576" y="16740"/>
                    <a:pt x="11576" y="16740"/>
                    <a:pt x="11576" y="16740"/>
                  </a:cubicBezTo>
                  <a:cubicBezTo>
                    <a:pt x="11576" y="16740"/>
                    <a:pt x="11576" y="16740"/>
                    <a:pt x="11576" y="16740"/>
                  </a:cubicBezTo>
                  <a:cubicBezTo>
                    <a:pt x="11456" y="16740"/>
                    <a:pt x="11456" y="16740"/>
                    <a:pt x="11456" y="16740"/>
                  </a:cubicBezTo>
                  <a:cubicBezTo>
                    <a:pt x="11456" y="16740"/>
                    <a:pt x="11456" y="16740"/>
                    <a:pt x="11456" y="16740"/>
                  </a:cubicBezTo>
                  <a:cubicBezTo>
                    <a:pt x="11456" y="16740"/>
                    <a:pt x="11456" y="16740"/>
                    <a:pt x="11456" y="16740"/>
                  </a:cubicBezTo>
                  <a:cubicBezTo>
                    <a:pt x="11456" y="16740"/>
                    <a:pt x="11456" y="16740"/>
                    <a:pt x="11456" y="16740"/>
                  </a:cubicBezTo>
                  <a:cubicBezTo>
                    <a:pt x="11337" y="16740"/>
                    <a:pt x="11337" y="16740"/>
                    <a:pt x="11337" y="16740"/>
                  </a:cubicBezTo>
                  <a:cubicBezTo>
                    <a:pt x="11337" y="16740"/>
                    <a:pt x="11337" y="16740"/>
                    <a:pt x="11337" y="16740"/>
                  </a:cubicBezTo>
                  <a:cubicBezTo>
                    <a:pt x="11337" y="16740"/>
                    <a:pt x="11337" y="16740"/>
                    <a:pt x="11337" y="16740"/>
                  </a:cubicBezTo>
                  <a:cubicBezTo>
                    <a:pt x="11337" y="16740"/>
                    <a:pt x="11337" y="16740"/>
                    <a:pt x="11337" y="16740"/>
                  </a:cubicBezTo>
                  <a:cubicBezTo>
                    <a:pt x="11218" y="16740"/>
                    <a:pt x="11218" y="16740"/>
                    <a:pt x="11218" y="16740"/>
                  </a:cubicBezTo>
                  <a:cubicBezTo>
                    <a:pt x="11218" y="16740"/>
                    <a:pt x="11218" y="16740"/>
                    <a:pt x="11218" y="16740"/>
                  </a:cubicBezTo>
                  <a:cubicBezTo>
                    <a:pt x="11218" y="16740"/>
                    <a:pt x="11218" y="16740"/>
                    <a:pt x="11218" y="16740"/>
                  </a:cubicBezTo>
                  <a:cubicBezTo>
                    <a:pt x="11218" y="16740"/>
                    <a:pt x="11218" y="16740"/>
                    <a:pt x="11218" y="16740"/>
                  </a:cubicBezTo>
                  <a:cubicBezTo>
                    <a:pt x="11218" y="16740"/>
                    <a:pt x="11218" y="16740"/>
                    <a:pt x="11218" y="16740"/>
                  </a:cubicBezTo>
                  <a:cubicBezTo>
                    <a:pt x="11098" y="16740"/>
                    <a:pt x="11098" y="16740"/>
                    <a:pt x="11098" y="16740"/>
                  </a:cubicBezTo>
                  <a:cubicBezTo>
                    <a:pt x="11098" y="16740"/>
                    <a:pt x="11098" y="16740"/>
                    <a:pt x="11098" y="16740"/>
                  </a:cubicBezTo>
                  <a:cubicBezTo>
                    <a:pt x="11098" y="16740"/>
                    <a:pt x="11098" y="16740"/>
                    <a:pt x="11098" y="16740"/>
                  </a:cubicBezTo>
                  <a:cubicBezTo>
                    <a:pt x="11098" y="16740"/>
                    <a:pt x="11098" y="16740"/>
                    <a:pt x="11098" y="16740"/>
                  </a:cubicBezTo>
                  <a:cubicBezTo>
                    <a:pt x="10979" y="16740"/>
                    <a:pt x="10979" y="16740"/>
                    <a:pt x="10979" y="16740"/>
                  </a:cubicBezTo>
                  <a:cubicBezTo>
                    <a:pt x="10979" y="16740"/>
                    <a:pt x="10979" y="16740"/>
                    <a:pt x="10979" y="16740"/>
                  </a:cubicBezTo>
                  <a:cubicBezTo>
                    <a:pt x="10979" y="16740"/>
                    <a:pt x="10979" y="16740"/>
                    <a:pt x="10979" y="16740"/>
                  </a:cubicBezTo>
                  <a:cubicBezTo>
                    <a:pt x="10979" y="16740"/>
                    <a:pt x="10979" y="16740"/>
                    <a:pt x="10979" y="16740"/>
                  </a:cubicBezTo>
                  <a:cubicBezTo>
                    <a:pt x="10979" y="16740"/>
                    <a:pt x="10979" y="16740"/>
                    <a:pt x="10979" y="16740"/>
                  </a:cubicBezTo>
                  <a:cubicBezTo>
                    <a:pt x="10860" y="16740"/>
                    <a:pt x="10860" y="16740"/>
                    <a:pt x="10860" y="16740"/>
                  </a:cubicBezTo>
                  <a:cubicBezTo>
                    <a:pt x="10860" y="16740"/>
                    <a:pt x="10860" y="16740"/>
                    <a:pt x="10860" y="16740"/>
                  </a:cubicBezTo>
                  <a:cubicBezTo>
                    <a:pt x="10860" y="16740"/>
                    <a:pt x="10860" y="16740"/>
                    <a:pt x="10860" y="16740"/>
                  </a:cubicBezTo>
                  <a:cubicBezTo>
                    <a:pt x="10860" y="16740"/>
                    <a:pt x="10860" y="16740"/>
                    <a:pt x="10860" y="16740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740" y="16065"/>
                    <a:pt x="10740" y="16065"/>
                    <a:pt x="10740" y="16065"/>
                  </a:cubicBezTo>
                  <a:cubicBezTo>
                    <a:pt x="11695" y="16065"/>
                    <a:pt x="11695" y="16065"/>
                    <a:pt x="11695" y="16065"/>
                  </a:cubicBezTo>
                  <a:cubicBezTo>
                    <a:pt x="11695" y="15525"/>
                    <a:pt x="11695" y="15030"/>
                    <a:pt x="11695" y="14490"/>
                  </a:cubicBezTo>
                  <a:cubicBezTo>
                    <a:pt x="10740" y="14490"/>
                    <a:pt x="10740" y="14490"/>
                    <a:pt x="10740" y="14490"/>
                  </a:cubicBezTo>
                  <a:cubicBezTo>
                    <a:pt x="10740" y="13815"/>
                    <a:pt x="10740" y="13815"/>
                    <a:pt x="10740" y="13815"/>
                  </a:cubicBezTo>
                  <a:cubicBezTo>
                    <a:pt x="10860" y="13815"/>
                    <a:pt x="10860" y="13815"/>
                    <a:pt x="10860" y="13815"/>
                  </a:cubicBezTo>
                  <a:cubicBezTo>
                    <a:pt x="10860" y="13815"/>
                    <a:pt x="10860" y="13815"/>
                    <a:pt x="10860" y="13815"/>
                  </a:cubicBezTo>
                  <a:cubicBezTo>
                    <a:pt x="10860" y="13815"/>
                    <a:pt x="10860" y="13815"/>
                    <a:pt x="10860" y="13815"/>
                  </a:cubicBezTo>
                  <a:cubicBezTo>
                    <a:pt x="10860" y="13815"/>
                    <a:pt x="10860" y="13815"/>
                    <a:pt x="10860" y="13815"/>
                  </a:cubicBezTo>
                  <a:cubicBezTo>
                    <a:pt x="10860" y="13815"/>
                    <a:pt x="10860" y="13815"/>
                    <a:pt x="10860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0979" y="13815"/>
                    <a:pt x="10979" y="13815"/>
                    <a:pt x="10979" y="13815"/>
                  </a:cubicBezTo>
                  <a:cubicBezTo>
                    <a:pt x="11098" y="13815"/>
                    <a:pt x="11098" y="13815"/>
                    <a:pt x="11098" y="13815"/>
                  </a:cubicBezTo>
                  <a:cubicBezTo>
                    <a:pt x="11098" y="13815"/>
                    <a:pt x="11098" y="13815"/>
                    <a:pt x="11098" y="13815"/>
                  </a:cubicBezTo>
                  <a:cubicBezTo>
                    <a:pt x="11098" y="13815"/>
                    <a:pt x="11098" y="13815"/>
                    <a:pt x="11098" y="13815"/>
                  </a:cubicBezTo>
                  <a:cubicBezTo>
                    <a:pt x="11098" y="13815"/>
                    <a:pt x="11098" y="13815"/>
                    <a:pt x="11098" y="13815"/>
                  </a:cubicBezTo>
                  <a:cubicBezTo>
                    <a:pt x="11098" y="13815"/>
                    <a:pt x="11098" y="13815"/>
                    <a:pt x="1109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218" y="13815"/>
                    <a:pt x="11218" y="13815"/>
                    <a:pt x="11218" y="13815"/>
                  </a:cubicBezTo>
                  <a:cubicBezTo>
                    <a:pt x="11337" y="13815"/>
                    <a:pt x="11337" y="13815"/>
                    <a:pt x="11337" y="13815"/>
                  </a:cubicBezTo>
                  <a:cubicBezTo>
                    <a:pt x="11337" y="13815"/>
                    <a:pt x="11337" y="13815"/>
                    <a:pt x="11337" y="13815"/>
                  </a:cubicBezTo>
                  <a:cubicBezTo>
                    <a:pt x="11337" y="13815"/>
                    <a:pt x="11337" y="13815"/>
                    <a:pt x="11337" y="13815"/>
                  </a:cubicBezTo>
                  <a:cubicBezTo>
                    <a:pt x="11337" y="13815"/>
                    <a:pt x="11337" y="13815"/>
                    <a:pt x="11337" y="13815"/>
                  </a:cubicBezTo>
                  <a:cubicBezTo>
                    <a:pt x="11337" y="13815"/>
                    <a:pt x="11337" y="13815"/>
                    <a:pt x="11337" y="13815"/>
                  </a:cubicBezTo>
                  <a:cubicBezTo>
                    <a:pt x="11456" y="13815"/>
                    <a:pt x="11456" y="13815"/>
                    <a:pt x="11456" y="13815"/>
                  </a:cubicBezTo>
                  <a:cubicBezTo>
                    <a:pt x="11456" y="13815"/>
                    <a:pt x="11456" y="13815"/>
                    <a:pt x="11456" y="13815"/>
                  </a:cubicBezTo>
                  <a:cubicBezTo>
                    <a:pt x="11456" y="13815"/>
                    <a:pt x="11456" y="13815"/>
                    <a:pt x="11456" y="13815"/>
                  </a:cubicBezTo>
                  <a:cubicBezTo>
                    <a:pt x="11456" y="13815"/>
                    <a:pt x="11456" y="13815"/>
                    <a:pt x="1145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576" y="13815"/>
                    <a:pt x="11576" y="13815"/>
                    <a:pt x="11576" y="13815"/>
                  </a:cubicBezTo>
                  <a:cubicBezTo>
                    <a:pt x="11695" y="13815"/>
                    <a:pt x="11695" y="13815"/>
                    <a:pt x="11695" y="13815"/>
                  </a:cubicBezTo>
                  <a:lnTo>
                    <a:pt x="12769" y="13815"/>
                  </a:lnTo>
                  <a:close/>
                  <a:moveTo>
                    <a:pt x="7041" y="0"/>
                  </a:moveTo>
                  <a:cubicBezTo>
                    <a:pt x="10740" y="0"/>
                    <a:pt x="10740" y="0"/>
                    <a:pt x="10740" y="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740" y="900"/>
                    <a:pt x="10740" y="900"/>
                    <a:pt x="10740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621" y="900"/>
                    <a:pt x="10621" y="900"/>
                    <a:pt x="10621" y="900"/>
                  </a:cubicBezTo>
                  <a:cubicBezTo>
                    <a:pt x="10502" y="900"/>
                    <a:pt x="10502" y="900"/>
                    <a:pt x="10502" y="900"/>
                  </a:cubicBezTo>
                  <a:cubicBezTo>
                    <a:pt x="10502" y="900"/>
                    <a:pt x="10502" y="900"/>
                    <a:pt x="10502" y="900"/>
                  </a:cubicBezTo>
                  <a:cubicBezTo>
                    <a:pt x="10502" y="900"/>
                    <a:pt x="10502" y="900"/>
                    <a:pt x="10502" y="900"/>
                  </a:cubicBezTo>
                  <a:cubicBezTo>
                    <a:pt x="10502" y="900"/>
                    <a:pt x="10502" y="900"/>
                    <a:pt x="10502" y="900"/>
                  </a:cubicBezTo>
                  <a:cubicBezTo>
                    <a:pt x="10502" y="900"/>
                    <a:pt x="10502" y="900"/>
                    <a:pt x="1050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382" y="900"/>
                    <a:pt x="10382" y="900"/>
                    <a:pt x="10382" y="900"/>
                  </a:cubicBezTo>
                  <a:cubicBezTo>
                    <a:pt x="10263" y="900"/>
                    <a:pt x="10263" y="900"/>
                    <a:pt x="10263" y="900"/>
                  </a:cubicBezTo>
                  <a:cubicBezTo>
                    <a:pt x="10263" y="900"/>
                    <a:pt x="10263" y="900"/>
                    <a:pt x="10263" y="900"/>
                  </a:cubicBezTo>
                  <a:cubicBezTo>
                    <a:pt x="10263" y="900"/>
                    <a:pt x="10263" y="900"/>
                    <a:pt x="10263" y="900"/>
                  </a:cubicBezTo>
                  <a:cubicBezTo>
                    <a:pt x="10263" y="900"/>
                    <a:pt x="10263" y="900"/>
                    <a:pt x="10263" y="900"/>
                  </a:cubicBezTo>
                  <a:cubicBezTo>
                    <a:pt x="10263" y="900"/>
                    <a:pt x="10263" y="900"/>
                    <a:pt x="10263" y="900"/>
                  </a:cubicBezTo>
                  <a:cubicBezTo>
                    <a:pt x="10144" y="900"/>
                    <a:pt x="10144" y="900"/>
                    <a:pt x="10144" y="900"/>
                  </a:cubicBezTo>
                  <a:cubicBezTo>
                    <a:pt x="10144" y="900"/>
                    <a:pt x="10144" y="900"/>
                    <a:pt x="10144" y="900"/>
                  </a:cubicBezTo>
                  <a:cubicBezTo>
                    <a:pt x="10144" y="900"/>
                    <a:pt x="10144" y="900"/>
                    <a:pt x="10144" y="900"/>
                  </a:cubicBezTo>
                  <a:cubicBezTo>
                    <a:pt x="10144" y="900"/>
                    <a:pt x="10144" y="900"/>
                    <a:pt x="10144" y="900"/>
                  </a:cubicBezTo>
                  <a:cubicBezTo>
                    <a:pt x="10144" y="900"/>
                    <a:pt x="10144" y="900"/>
                    <a:pt x="10144" y="900"/>
                  </a:cubicBezTo>
                  <a:cubicBezTo>
                    <a:pt x="10024" y="900"/>
                    <a:pt x="10024" y="900"/>
                    <a:pt x="10024" y="900"/>
                  </a:cubicBezTo>
                  <a:cubicBezTo>
                    <a:pt x="10024" y="900"/>
                    <a:pt x="10024" y="900"/>
                    <a:pt x="10024" y="900"/>
                  </a:cubicBezTo>
                  <a:cubicBezTo>
                    <a:pt x="10024" y="900"/>
                    <a:pt x="10024" y="900"/>
                    <a:pt x="10024" y="900"/>
                  </a:cubicBezTo>
                  <a:cubicBezTo>
                    <a:pt x="10024" y="900"/>
                    <a:pt x="10024" y="900"/>
                    <a:pt x="10024" y="900"/>
                  </a:cubicBezTo>
                  <a:cubicBezTo>
                    <a:pt x="10024" y="900"/>
                    <a:pt x="10024" y="900"/>
                    <a:pt x="10024" y="900"/>
                  </a:cubicBezTo>
                  <a:cubicBezTo>
                    <a:pt x="9905" y="900"/>
                    <a:pt x="9905" y="900"/>
                    <a:pt x="9905" y="900"/>
                  </a:cubicBezTo>
                  <a:cubicBezTo>
                    <a:pt x="9905" y="900"/>
                    <a:pt x="9905" y="900"/>
                    <a:pt x="9905" y="900"/>
                  </a:cubicBezTo>
                  <a:cubicBezTo>
                    <a:pt x="9905" y="1440"/>
                    <a:pt x="9905" y="1935"/>
                    <a:pt x="9905" y="2475"/>
                  </a:cubicBezTo>
                  <a:cubicBezTo>
                    <a:pt x="9905" y="2475"/>
                    <a:pt x="9905" y="2475"/>
                    <a:pt x="9905" y="2475"/>
                  </a:cubicBezTo>
                  <a:cubicBezTo>
                    <a:pt x="10024" y="2475"/>
                    <a:pt x="10024" y="2475"/>
                    <a:pt x="10024" y="2475"/>
                  </a:cubicBezTo>
                  <a:cubicBezTo>
                    <a:pt x="10024" y="2475"/>
                    <a:pt x="10024" y="2475"/>
                    <a:pt x="10024" y="2475"/>
                  </a:cubicBezTo>
                  <a:cubicBezTo>
                    <a:pt x="10024" y="2475"/>
                    <a:pt x="10024" y="2475"/>
                    <a:pt x="10024" y="2475"/>
                  </a:cubicBezTo>
                  <a:cubicBezTo>
                    <a:pt x="10024" y="2475"/>
                    <a:pt x="10024" y="2475"/>
                    <a:pt x="10024" y="2475"/>
                  </a:cubicBezTo>
                  <a:cubicBezTo>
                    <a:pt x="10024" y="2475"/>
                    <a:pt x="10024" y="2475"/>
                    <a:pt x="10024" y="2475"/>
                  </a:cubicBezTo>
                  <a:cubicBezTo>
                    <a:pt x="10144" y="2475"/>
                    <a:pt x="10144" y="2475"/>
                    <a:pt x="10144" y="2475"/>
                  </a:cubicBezTo>
                  <a:cubicBezTo>
                    <a:pt x="10144" y="2475"/>
                    <a:pt x="10144" y="2475"/>
                    <a:pt x="10144" y="2475"/>
                  </a:cubicBezTo>
                  <a:cubicBezTo>
                    <a:pt x="10144" y="2475"/>
                    <a:pt x="10144" y="2475"/>
                    <a:pt x="10144" y="2475"/>
                  </a:cubicBezTo>
                  <a:cubicBezTo>
                    <a:pt x="10144" y="2475"/>
                    <a:pt x="10144" y="2475"/>
                    <a:pt x="10144" y="2475"/>
                  </a:cubicBezTo>
                  <a:cubicBezTo>
                    <a:pt x="10144" y="2475"/>
                    <a:pt x="10144" y="2475"/>
                    <a:pt x="10144" y="2475"/>
                  </a:cubicBezTo>
                  <a:cubicBezTo>
                    <a:pt x="10263" y="2475"/>
                    <a:pt x="10263" y="2475"/>
                    <a:pt x="10263" y="2475"/>
                  </a:cubicBezTo>
                  <a:cubicBezTo>
                    <a:pt x="10263" y="2475"/>
                    <a:pt x="10263" y="2475"/>
                    <a:pt x="10263" y="2475"/>
                  </a:cubicBezTo>
                  <a:cubicBezTo>
                    <a:pt x="10263" y="2475"/>
                    <a:pt x="10263" y="2475"/>
                    <a:pt x="10263" y="2475"/>
                  </a:cubicBezTo>
                  <a:cubicBezTo>
                    <a:pt x="10263" y="2475"/>
                    <a:pt x="10263" y="2475"/>
                    <a:pt x="10263" y="2475"/>
                  </a:cubicBezTo>
                  <a:cubicBezTo>
                    <a:pt x="10263" y="2475"/>
                    <a:pt x="10263" y="2475"/>
                    <a:pt x="10263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382" y="2475"/>
                    <a:pt x="10382" y="2475"/>
                    <a:pt x="10382" y="2475"/>
                  </a:cubicBezTo>
                  <a:cubicBezTo>
                    <a:pt x="10502" y="2475"/>
                    <a:pt x="10502" y="2475"/>
                    <a:pt x="10502" y="2475"/>
                  </a:cubicBezTo>
                  <a:cubicBezTo>
                    <a:pt x="10502" y="2475"/>
                    <a:pt x="10502" y="2475"/>
                    <a:pt x="10502" y="2475"/>
                  </a:cubicBezTo>
                  <a:cubicBezTo>
                    <a:pt x="10502" y="2475"/>
                    <a:pt x="10502" y="2475"/>
                    <a:pt x="10502" y="2475"/>
                  </a:cubicBezTo>
                  <a:cubicBezTo>
                    <a:pt x="10502" y="2475"/>
                    <a:pt x="10502" y="2475"/>
                    <a:pt x="10502" y="2475"/>
                  </a:cubicBezTo>
                  <a:cubicBezTo>
                    <a:pt x="10502" y="2475"/>
                    <a:pt x="10502" y="2475"/>
                    <a:pt x="10502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621" y="2475"/>
                    <a:pt x="10621" y="2475"/>
                    <a:pt x="10621" y="2475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740" y="2475"/>
                    <a:pt x="10740" y="2475"/>
                    <a:pt x="10740" y="2475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740" y="3150"/>
                    <a:pt x="10740" y="3150"/>
                    <a:pt x="10740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621" y="3150"/>
                    <a:pt x="10621" y="3150"/>
                    <a:pt x="10621" y="3150"/>
                  </a:cubicBezTo>
                  <a:cubicBezTo>
                    <a:pt x="10502" y="3150"/>
                    <a:pt x="10502" y="3150"/>
                    <a:pt x="10502" y="3150"/>
                  </a:cubicBezTo>
                  <a:cubicBezTo>
                    <a:pt x="10502" y="3150"/>
                    <a:pt x="10502" y="3150"/>
                    <a:pt x="10502" y="3150"/>
                  </a:cubicBezTo>
                  <a:cubicBezTo>
                    <a:pt x="10502" y="3150"/>
                    <a:pt x="10502" y="3150"/>
                    <a:pt x="10502" y="3150"/>
                  </a:cubicBezTo>
                  <a:cubicBezTo>
                    <a:pt x="10502" y="3150"/>
                    <a:pt x="10502" y="3150"/>
                    <a:pt x="10502" y="3150"/>
                  </a:cubicBezTo>
                  <a:cubicBezTo>
                    <a:pt x="10502" y="3150"/>
                    <a:pt x="10502" y="3150"/>
                    <a:pt x="1050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382" y="3150"/>
                    <a:pt x="10382" y="3150"/>
                    <a:pt x="10382" y="3150"/>
                  </a:cubicBezTo>
                  <a:cubicBezTo>
                    <a:pt x="10263" y="3150"/>
                    <a:pt x="10263" y="3150"/>
                    <a:pt x="10263" y="3150"/>
                  </a:cubicBezTo>
                  <a:cubicBezTo>
                    <a:pt x="10263" y="3150"/>
                    <a:pt x="10263" y="3150"/>
                    <a:pt x="10263" y="3150"/>
                  </a:cubicBezTo>
                  <a:cubicBezTo>
                    <a:pt x="10263" y="3150"/>
                    <a:pt x="10263" y="3150"/>
                    <a:pt x="10263" y="3150"/>
                  </a:cubicBezTo>
                  <a:cubicBezTo>
                    <a:pt x="10263" y="3150"/>
                    <a:pt x="10263" y="3150"/>
                    <a:pt x="10263" y="3150"/>
                  </a:cubicBezTo>
                  <a:cubicBezTo>
                    <a:pt x="10263" y="3150"/>
                    <a:pt x="10263" y="3150"/>
                    <a:pt x="10263" y="3150"/>
                  </a:cubicBezTo>
                  <a:cubicBezTo>
                    <a:pt x="10144" y="3150"/>
                    <a:pt x="10144" y="3150"/>
                    <a:pt x="10144" y="3150"/>
                  </a:cubicBezTo>
                  <a:cubicBezTo>
                    <a:pt x="10144" y="3150"/>
                    <a:pt x="10144" y="3150"/>
                    <a:pt x="10144" y="3150"/>
                  </a:cubicBezTo>
                  <a:cubicBezTo>
                    <a:pt x="10144" y="3150"/>
                    <a:pt x="10144" y="3150"/>
                    <a:pt x="10144" y="3150"/>
                  </a:cubicBezTo>
                  <a:cubicBezTo>
                    <a:pt x="10144" y="3150"/>
                    <a:pt x="10144" y="3150"/>
                    <a:pt x="10144" y="3150"/>
                  </a:cubicBezTo>
                  <a:cubicBezTo>
                    <a:pt x="10144" y="3150"/>
                    <a:pt x="10144" y="3150"/>
                    <a:pt x="10144" y="3150"/>
                  </a:cubicBezTo>
                  <a:cubicBezTo>
                    <a:pt x="10024" y="3150"/>
                    <a:pt x="10024" y="3150"/>
                    <a:pt x="10024" y="3150"/>
                  </a:cubicBezTo>
                  <a:cubicBezTo>
                    <a:pt x="10024" y="3150"/>
                    <a:pt x="10024" y="3150"/>
                    <a:pt x="10024" y="3150"/>
                  </a:cubicBezTo>
                  <a:cubicBezTo>
                    <a:pt x="10024" y="3150"/>
                    <a:pt x="10024" y="3150"/>
                    <a:pt x="10024" y="3150"/>
                  </a:cubicBezTo>
                  <a:cubicBezTo>
                    <a:pt x="10024" y="3150"/>
                    <a:pt x="10024" y="3150"/>
                    <a:pt x="10024" y="3150"/>
                  </a:cubicBezTo>
                  <a:cubicBezTo>
                    <a:pt x="10024" y="3150"/>
                    <a:pt x="10024" y="3150"/>
                    <a:pt x="10024" y="3150"/>
                  </a:cubicBezTo>
                  <a:cubicBezTo>
                    <a:pt x="9905" y="3150"/>
                    <a:pt x="9905" y="3150"/>
                    <a:pt x="9905" y="3150"/>
                  </a:cubicBezTo>
                  <a:cubicBezTo>
                    <a:pt x="9905" y="3150"/>
                    <a:pt x="9905" y="3150"/>
                    <a:pt x="9905" y="3150"/>
                  </a:cubicBezTo>
                  <a:cubicBezTo>
                    <a:pt x="7876" y="3150"/>
                    <a:pt x="7876" y="3150"/>
                    <a:pt x="7876" y="3150"/>
                  </a:cubicBezTo>
                  <a:cubicBezTo>
                    <a:pt x="7876" y="3150"/>
                    <a:pt x="7876" y="3150"/>
                    <a:pt x="7876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757" y="3150"/>
                    <a:pt x="7757" y="3150"/>
                    <a:pt x="7757" y="3150"/>
                  </a:cubicBezTo>
                  <a:cubicBezTo>
                    <a:pt x="7638" y="3150"/>
                    <a:pt x="7638" y="3150"/>
                    <a:pt x="7638" y="3150"/>
                  </a:cubicBezTo>
                  <a:cubicBezTo>
                    <a:pt x="7638" y="3150"/>
                    <a:pt x="7638" y="3150"/>
                    <a:pt x="7638" y="3150"/>
                  </a:cubicBezTo>
                  <a:cubicBezTo>
                    <a:pt x="7638" y="3150"/>
                    <a:pt x="7638" y="3150"/>
                    <a:pt x="7638" y="3150"/>
                  </a:cubicBezTo>
                  <a:cubicBezTo>
                    <a:pt x="7638" y="3150"/>
                    <a:pt x="7638" y="3150"/>
                    <a:pt x="7638" y="3150"/>
                  </a:cubicBezTo>
                  <a:cubicBezTo>
                    <a:pt x="7638" y="3150"/>
                    <a:pt x="7638" y="3150"/>
                    <a:pt x="7638" y="3150"/>
                  </a:cubicBezTo>
                  <a:cubicBezTo>
                    <a:pt x="7518" y="3150"/>
                    <a:pt x="7518" y="3150"/>
                    <a:pt x="7518" y="3150"/>
                  </a:cubicBezTo>
                  <a:cubicBezTo>
                    <a:pt x="7518" y="3150"/>
                    <a:pt x="7518" y="3150"/>
                    <a:pt x="7518" y="3150"/>
                  </a:cubicBezTo>
                  <a:cubicBezTo>
                    <a:pt x="7518" y="3150"/>
                    <a:pt x="7518" y="3150"/>
                    <a:pt x="7518" y="3150"/>
                  </a:cubicBezTo>
                  <a:cubicBezTo>
                    <a:pt x="7518" y="3150"/>
                    <a:pt x="7518" y="3150"/>
                    <a:pt x="7518" y="3150"/>
                  </a:cubicBezTo>
                  <a:cubicBezTo>
                    <a:pt x="7518" y="3150"/>
                    <a:pt x="7518" y="3150"/>
                    <a:pt x="7518" y="3150"/>
                  </a:cubicBezTo>
                  <a:cubicBezTo>
                    <a:pt x="7399" y="3150"/>
                    <a:pt x="7399" y="3150"/>
                    <a:pt x="7399" y="3150"/>
                  </a:cubicBezTo>
                  <a:cubicBezTo>
                    <a:pt x="7399" y="3150"/>
                    <a:pt x="7399" y="3150"/>
                    <a:pt x="7399" y="3150"/>
                  </a:cubicBezTo>
                  <a:cubicBezTo>
                    <a:pt x="7399" y="3150"/>
                    <a:pt x="7399" y="3150"/>
                    <a:pt x="7399" y="3150"/>
                  </a:cubicBezTo>
                  <a:cubicBezTo>
                    <a:pt x="7399" y="3150"/>
                    <a:pt x="7399" y="3150"/>
                    <a:pt x="7399" y="3150"/>
                  </a:cubicBezTo>
                  <a:cubicBezTo>
                    <a:pt x="7399" y="3150"/>
                    <a:pt x="7399" y="3150"/>
                    <a:pt x="7399" y="3150"/>
                  </a:cubicBezTo>
                  <a:cubicBezTo>
                    <a:pt x="7280" y="3150"/>
                    <a:pt x="7280" y="3150"/>
                    <a:pt x="7280" y="3150"/>
                  </a:cubicBezTo>
                  <a:cubicBezTo>
                    <a:pt x="7280" y="3150"/>
                    <a:pt x="7280" y="3150"/>
                    <a:pt x="7280" y="3150"/>
                  </a:cubicBezTo>
                  <a:cubicBezTo>
                    <a:pt x="7280" y="3150"/>
                    <a:pt x="7280" y="3150"/>
                    <a:pt x="7280" y="3150"/>
                  </a:cubicBezTo>
                  <a:cubicBezTo>
                    <a:pt x="7280" y="3150"/>
                    <a:pt x="7280" y="3150"/>
                    <a:pt x="7280" y="3150"/>
                  </a:cubicBezTo>
                  <a:cubicBezTo>
                    <a:pt x="7280" y="3150"/>
                    <a:pt x="7280" y="3150"/>
                    <a:pt x="728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160" y="3150"/>
                    <a:pt x="7160" y="3150"/>
                    <a:pt x="7160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2475"/>
                    <a:pt x="7041" y="2475"/>
                    <a:pt x="7041" y="2475"/>
                  </a:cubicBezTo>
                  <a:cubicBezTo>
                    <a:pt x="7876" y="2475"/>
                    <a:pt x="7876" y="2475"/>
                    <a:pt x="7876" y="2475"/>
                  </a:cubicBezTo>
                  <a:cubicBezTo>
                    <a:pt x="7876" y="1935"/>
                    <a:pt x="7876" y="1440"/>
                    <a:pt x="7876" y="900"/>
                  </a:cubicBezTo>
                  <a:cubicBezTo>
                    <a:pt x="7041" y="900"/>
                    <a:pt x="7041" y="900"/>
                    <a:pt x="7041" y="900"/>
                  </a:cubicBezTo>
                  <a:cubicBezTo>
                    <a:pt x="7041" y="0"/>
                    <a:pt x="7041" y="0"/>
                    <a:pt x="7041" y="0"/>
                  </a:cubicBezTo>
                  <a:close/>
                  <a:moveTo>
                    <a:pt x="10740" y="21600"/>
                  </a:moveTo>
                  <a:cubicBezTo>
                    <a:pt x="7041" y="21600"/>
                    <a:pt x="7041" y="21600"/>
                    <a:pt x="7041" y="2160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160" y="20610"/>
                    <a:pt x="7160" y="20610"/>
                    <a:pt x="7160" y="20610"/>
                  </a:cubicBezTo>
                  <a:cubicBezTo>
                    <a:pt x="7280" y="20610"/>
                    <a:pt x="7280" y="20610"/>
                    <a:pt x="7280" y="20610"/>
                  </a:cubicBezTo>
                  <a:cubicBezTo>
                    <a:pt x="7280" y="20610"/>
                    <a:pt x="7280" y="20610"/>
                    <a:pt x="7280" y="20610"/>
                  </a:cubicBezTo>
                  <a:cubicBezTo>
                    <a:pt x="7280" y="20610"/>
                    <a:pt x="7280" y="20610"/>
                    <a:pt x="7280" y="20610"/>
                  </a:cubicBezTo>
                  <a:cubicBezTo>
                    <a:pt x="7280" y="20610"/>
                    <a:pt x="7280" y="20610"/>
                    <a:pt x="7280" y="20610"/>
                  </a:cubicBezTo>
                  <a:cubicBezTo>
                    <a:pt x="7399" y="20610"/>
                    <a:pt x="7399" y="20610"/>
                    <a:pt x="7399" y="20610"/>
                  </a:cubicBezTo>
                  <a:cubicBezTo>
                    <a:pt x="7399" y="20610"/>
                    <a:pt x="7399" y="20610"/>
                    <a:pt x="7399" y="20610"/>
                  </a:cubicBezTo>
                  <a:cubicBezTo>
                    <a:pt x="7399" y="20610"/>
                    <a:pt x="7399" y="20610"/>
                    <a:pt x="7399" y="20610"/>
                  </a:cubicBezTo>
                  <a:cubicBezTo>
                    <a:pt x="7399" y="20610"/>
                    <a:pt x="7399" y="20610"/>
                    <a:pt x="7399" y="20610"/>
                  </a:cubicBezTo>
                  <a:cubicBezTo>
                    <a:pt x="7399" y="20610"/>
                    <a:pt x="7399" y="20610"/>
                    <a:pt x="7399" y="20610"/>
                  </a:cubicBezTo>
                  <a:cubicBezTo>
                    <a:pt x="7518" y="20610"/>
                    <a:pt x="7518" y="20610"/>
                    <a:pt x="7518" y="20610"/>
                  </a:cubicBezTo>
                  <a:cubicBezTo>
                    <a:pt x="7518" y="20610"/>
                    <a:pt x="7518" y="20610"/>
                    <a:pt x="7518" y="20610"/>
                  </a:cubicBezTo>
                  <a:cubicBezTo>
                    <a:pt x="7518" y="20610"/>
                    <a:pt x="7518" y="20610"/>
                    <a:pt x="7518" y="20610"/>
                  </a:cubicBezTo>
                  <a:cubicBezTo>
                    <a:pt x="7518" y="20610"/>
                    <a:pt x="7518" y="20610"/>
                    <a:pt x="7518" y="20610"/>
                  </a:cubicBezTo>
                  <a:cubicBezTo>
                    <a:pt x="7518" y="20610"/>
                    <a:pt x="7518" y="20610"/>
                    <a:pt x="7518" y="20610"/>
                  </a:cubicBezTo>
                  <a:cubicBezTo>
                    <a:pt x="7638" y="20610"/>
                    <a:pt x="7638" y="20610"/>
                    <a:pt x="7638" y="20610"/>
                  </a:cubicBezTo>
                  <a:cubicBezTo>
                    <a:pt x="7638" y="20610"/>
                    <a:pt x="7638" y="20610"/>
                    <a:pt x="7638" y="20610"/>
                  </a:cubicBezTo>
                  <a:cubicBezTo>
                    <a:pt x="7638" y="20610"/>
                    <a:pt x="7638" y="20610"/>
                    <a:pt x="7638" y="20610"/>
                  </a:cubicBezTo>
                  <a:cubicBezTo>
                    <a:pt x="7638" y="20610"/>
                    <a:pt x="7638" y="20610"/>
                    <a:pt x="7638" y="20610"/>
                  </a:cubicBezTo>
                  <a:cubicBezTo>
                    <a:pt x="7638" y="20610"/>
                    <a:pt x="7638" y="20610"/>
                    <a:pt x="7638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757" y="20610"/>
                    <a:pt x="7757" y="20610"/>
                    <a:pt x="7757" y="20610"/>
                  </a:cubicBezTo>
                  <a:cubicBezTo>
                    <a:pt x="7876" y="20610"/>
                    <a:pt x="7876" y="20610"/>
                    <a:pt x="7876" y="20610"/>
                  </a:cubicBezTo>
                  <a:cubicBezTo>
                    <a:pt x="7876" y="20610"/>
                    <a:pt x="7876" y="20610"/>
                    <a:pt x="7876" y="20610"/>
                  </a:cubicBezTo>
                  <a:cubicBezTo>
                    <a:pt x="9905" y="20610"/>
                    <a:pt x="9905" y="20610"/>
                    <a:pt x="9905" y="20610"/>
                  </a:cubicBezTo>
                  <a:cubicBezTo>
                    <a:pt x="10740" y="20610"/>
                    <a:pt x="10740" y="20610"/>
                    <a:pt x="10740" y="20610"/>
                  </a:cubicBezTo>
                  <a:cubicBezTo>
                    <a:pt x="10740" y="21600"/>
                    <a:pt x="10740" y="21600"/>
                    <a:pt x="10740" y="21600"/>
                  </a:cubicBezTo>
                  <a:close/>
                  <a:moveTo>
                    <a:pt x="10740" y="4725"/>
                  </a:moveTo>
                  <a:cubicBezTo>
                    <a:pt x="10740" y="5445"/>
                    <a:pt x="10740" y="5445"/>
                    <a:pt x="10740" y="5445"/>
                  </a:cubicBezTo>
                  <a:cubicBezTo>
                    <a:pt x="9905" y="5445"/>
                    <a:pt x="9905" y="5445"/>
                    <a:pt x="9905" y="5445"/>
                  </a:cubicBezTo>
                  <a:cubicBezTo>
                    <a:pt x="9905" y="5940"/>
                    <a:pt x="9905" y="6480"/>
                    <a:pt x="9905" y="7020"/>
                  </a:cubicBezTo>
                  <a:cubicBezTo>
                    <a:pt x="10740" y="7020"/>
                    <a:pt x="10740" y="7020"/>
                    <a:pt x="10740" y="7020"/>
                  </a:cubicBezTo>
                  <a:cubicBezTo>
                    <a:pt x="10740" y="7695"/>
                    <a:pt x="10740" y="7695"/>
                    <a:pt x="10740" y="7695"/>
                  </a:cubicBezTo>
                  <a:cubicBezTo>
                    <a:pt x="9905" y="7695"/>
                    <a:pt x="9905" y="7695"/>
                    <a:pt x="9905" y="7695"/>
                  </a:cubicBezTo>
                  <a:cubicBezTo>
                    <a:pt x="7876" y="7695"/>
                    <a:pt x="7876" y="7695"/>
                    <a:pt x="7876" y="7695"/>
                  </a:cubicBezTo>
                  <a:cubicBezTo>
                    <a:pt x="7876" y="7695"/>
                    <a:pt x="7876" y="7695"/>
                    <a:pt x="7876" y="7695"/>
                  </a:cubicBezTo>
                  <a:cubicBezTo>
                    <a:pt x="7757" y="7695"/>
                    <a:pt x="7757" y="7695"/>
                    <a:pt x="7757" y="7695"/>
                  </a:cubicBezTo>
                  <a:cubicBezTo>
                    <a:pt x="7757" y="7695"/>
                    <a:pt x="7757" y="7695"/>
                    <a:pt x="7757" y="7695"/>
                  </a:cubicBezTo>
                  <a:cubicBezTo>
                    <a:pt x="7757" y="7695"/>
                    <a:pt x="7757" y="7695"/>
                    <a:pt x="7757" y="7695"/>
                  </a:cubicBezTo>
                  <a:cubicBezTo>
                    <a:pt x="7757" y="7695"/>
                    <a:pt x="7757" y="7695"/>
                    <a:pt x="7757" y="7695"/>
                  </a:cubicBezTo>
                  <a:cubicBezTo>
                    <a:pt x="7757" y="7695"/>
                    <a:pt x="7757" y="7695"/>
                    <a:pt x="7757" y="7695"/>
                  </a:cubicBezTo>
                  <a:cubicBezTo>
                    <a:pt x="7638" y="7695"/>
                    <a:pt x="7638" y="7695"/>
                    <a:pt x="7638" y="7695"/>
                  </a:cubicBezTo>
                  <a:cubicBezTo>
                    <a:pt x="7638" y="7695"/>
                    <a:pt x="7638" y="7695"/>
                    <a:pt x="7638" y="7695"/>
                  </a:cubicBezTo>
                  <a:cubicBezTo>
                    <a:pt x="7638" y="7695"/>
                    <a:pt x="7638" y="7695"/>
                    <a:pt x="7638" y="7695"/>
                  </a:cubicBezTo>
                  <a:cubicBezTo>
                    <a:pt x="7638" y="7695"/>
                    <a:pt x="7638" y="7695"/>
                    <a:pt x="7638" y="7695"/>
                  </a:cubicBezTo>
                  <a:cubicBezTo>
                    <a:pt x="7638" y="7695"/>
                    <a:pt x="7638" y="7695"/>
                    <a:pt x="763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518" y="7695"/>
                    <a:pt x="7518" y="7695"/>
                    <a:pt x="7518" y="7695"/>
                  </a:cubicBezTo>
                  <a:cubicBezTo>
                    <a:pt x="7399" y="7695"/>
                    <a:pt x="7399" y="7695"/>
                    <a:pt x="7399" y="7695"/>
                  </a:cubicBezTo>
                  <a:cubicBezTo>
                    <a:pt x="7399" y="7695"/>
                    <a:pt x="7399" y="7695"/>
                    <a:pt x="7399" y="7695"/>
                  </a:cubicBezTo>
                  <a:cubicBezTo>
                    <a:pt x="7399" y="7695"/>
                    <a:pt x="7399" y="7695"/>
                    <a:pt x="7399" y="7695"/>
                  </a:cubicBezTo>
                  <a:cubicBezTo>
                    <a:pt x="7399" y="7695"/>
                    <a:pt x="7399" y="7695"/>
                    <a:pt x="7399" y="7695"/>
                  </a:cubicBezTo>
                  <a:cubicBezTo>
                    <a:pt x="7280" y="7695"/>
                    <a:pt x="7280" y="7695"/>
                    <a:pt x="7280" y="7695"/>
                  </a:cubicBezTo>
                  <a:cubicBezTo>
                    <a:pt x="7280" y="7695"/>
                    <a:pt x="7280" y="7695"/>
                    <a:pt x="7280" y="7695"/>
                  </a:cubicBezTo>
                  <a:cubicBezTo>
                    <a:pt x="7280" y="7695"/>
                    <a:pt x="7280" y="7695"/>
                    <a:pt x="7280" y="7695"/>
                  </a:cubicBezTo>
                  <a:cubicBezTo>
                    <a:pt x="7280" y="7695"/>
                    <a:pt x="7280" y="7695"/>
                    <a:pt x="7280" y="7695"/>
                  </a:cubicBezTo>
                  <a:cubicBezTo>
                    <a:pt x="7280" y="7695"/>
                    <a:pt x="7280" y="7695"/>
                    <a:pt x="7280" y="7695"/>
                  </a:cubicBezTo>
                  <a:cubicBezTo>
                    <a:pt x="7160" y="7695"/>
                    <a:pt x="7160" y="7695"/>
                    <a:pt x="7160" y="7695"/>
                  </a:cubicBezTo>
                  <a:cubicBezTo>
                    <a:pt x="7160" y="7695"/>
                    <a:pt x="7160" y="7695"/>
                    <a:pt x="7160" y="7695"/>
                  </a:cubicBezTo>
                  <a:cubicBezTo>
                    <a:pt x="7160" y="7695"/>
                    <a:pt x="7160" y="7695"/>
                    <a:pt x="7160" y="7695"/>
                  </a:cubicBezTo>
                  <a:cubicBezTo>
                    <a:pt x="7160" y="7695"/>
                    <a:pt x="7160" y="7695"/>
                    <a:pt x="7160" y="7695"/>
                  </a:cubicBezTo>
                  <a:cubicBezTo>
                    <a:pt x="7160" y="7695"/>
                    <a:pt x="7160" y="7695"/>
                    <a:pt x="7160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020"/>
                    <a:pt x="7041" y="7020"/>
                    <a:pt x="7041" y="7020"/>
                  </a:cubicBezTo>
                  <a:cubicBezTo>
                    <a:pt x="7876" y="7020"/>
                    <a:pt x="7876" y="7020"/>
                    <a:pt x="7876" y="7020"/>
                  </a:cubicBezTo>
                  <a:cubicBezTo>
                    <a:pt x="7876" y="6480"/>
                    <a:pt x="7876" y="5940"/>
                    <a:pt x="7876" y="5445"/>
                  </a:cubicBezTo>
                  <a:cubicBezTo>
                    <a:pt x="7041" y="5445"/>
                    <a:pt x="7041" y="5445"/>
                    <a:pt x="7041" y="544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160" y="4725"/>
                    <a:pt x="7160" y="4725"/>
                    <a:pt x="7160" y="4725"/>
                  </a:cubicBezTo>
                  <a:cubicBezTo>
                    <a:pt x="7280" y="4725"/>
                    <a:pt x="7280" y="4725"/>
                    <a:pt x="7280" y="4725"/>
                  </a:cubicBezTo>
                  <a:cubicBezTo>
                    <a:pt x="7280" y="4725"/>
                    <a:pt x="7280" y="4725"/>
                    <a:pt x="7280" y="4725"/>
                  </a:cubicBezTo>
                  <a:cubicBezTo>
                    <a:pt x="7280" y="4725"/>
                    <a:pt x="7280" y="4725"/>
                    <a:pt x="7280" y="4725"/>
                  </a:cubicBezTo>
                  <a:cubicBezTo>
                    <a:pt x="7280" y="4725"/>
                    <a:pt x="7280" y="4725"/>
                    <a:pt x="7280" y="4725"/>
                  </a:cubicBezTo>
                  <a:cubicBezTo>
                    <a:pt x="7280" y="4725"/>
                    <a:pt x="7280" y="4725"/>
                    <a:pt x="7280" y="4725"/>
                  </a:cubicBezTo>
                  <a:cubicBezTo>
                    <a:pt x="7399" y="4725"/>
                    <a:pt x="7399" y="4725"/>
                    <a:pt x="7399" y="4725"/>
                  </a:cubicBezTo>
                  <a:cubicBezTo>
                    <a:pt x="7399" y="4725"/>
                    <a:pt x="7399" y="4725"/>
                    <a:pt x="7399" y="4725"/>
                  </a:cubicBezTo>
                  <a:cubicBezTo>
                    <a:pt x="7399" y="4725"/>
                    <a:pt x="7399" y="4725"/>
                    <a:pt x="7399" y="4725"/>
                  </a:cubicBezTo>
                  <a:cubicBezTo>
                    <a:pt x="7399" y="4725"/>
                    <a:pt x="7399" y="4725"/>
                    <a:pt x="7399" y="4725"/>
                  </a:cubicBezTo>
                  <a:cubicBezTo>
                    <a:pt x="7399" y="4725"/>
                    <a:pt x="7399" y="4725"/>
                    <a:pt x="7399" y="4725"/>
                  </a:cubicBezTo>
                  <a:cubicBezTo>
                    <a:pt x="7518" y="4725"/>
                    <a:pt x="7518" y="4725"/>
                    <a:pt x="7518" y="4725"/>
                  </a:cubicBezTo>
                  <a:cubicBezTo>
                    <a:pt x="7518" y="4725"/>
                    <a:pt x="7518" y="4725"/>
                    <a:pt x="7518" y="4725"/>
                  </a:cubicBezTo>
                  <a:cubicBezTo>
                    <a:pt x="7518" y="4725"/>
                    <a:pt x="7518" y="4725"/>
                    <a:pt x="7518" y="4725"/>
                  </a:cubicBezTo>
                  <a:cubicBezTo>
                    <a:pt x="7518" y="4725"/>
                    <a:pt x="7518" y="4725"/>
                    <a:pt x="7518" y="4725"/>
                  </a:cubicBezTo>
                  <a:cubicBezTo>
                    <a:pt x="7518" y="4725"/>
                    <a:pt x="7518" y="4725"/>
                    <a:pt x="7518" y="4725"/>
                  </a:cubicBezTo>
                  <a:cubicBezTo>
                    <a:pt x="7638" y="4725"/>
                    <a:pt x="7638" y="4725"/>
                    <a:pt x="7638" y="4725"/>
                  </a:cubicBezTo>
                  <a:cubicBezTo>
                    <a:pt x="7638" y="4725"/>
                    <a:pt x="7638" y="4725"/>
                    <a:pt x="7638" y="4725"/>
                  </a:cubicBezTo>
                  <a:cubicBezTo>
                    <a:pt x="7638" y="4725"/>
                    <a:pt x="7638" y="4725"/>
                    <a:pt x="7638" y="4725"/>
                  </a:cubicBezTo>
                  <a:cubicBezTo>
                    <a:pt x="7638" y="4725"/>
                    <a:pt x="7638" y="4725"/>
                    <a:pt x="7638" y="4725"/>
                  </a:cubicBezTo>
                  <a:cubicBezTo>
                    <a:pt x="7638" y="4725"/>
                    <a:pt x="7638" y="4725"/>
                    <a:pt x="7638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757" y="4725"/>
                    <a:pt x="7757" y="4725"/>
                    <a:pt x="7757" y="4725"/>
                  </a:cubicBezTo>
                  <a:cubicBezTo>
                    <a:pt x="7876" y="4725"/>
                    <a:pt x="7876" y="4725"/>
                    <a:pt x="7876" y="4725"/>
                  </a:cubicBezTo>
                  <a:cubicBezTo>
                    <a:pt x="7876" y="4725"/>
                    <a:pt x="7876" y="4725"/>
                    <a:pt x="7876" y="4725"/>
                  </a:cubicBezTo>
                  <a:cubicBezTo>
                    <a:pt x="9905" y="4725"/>
                    <a:pt x="9905" y="4725"/>
                    <a:pt x="9905" y="4725"/>
                  </a:cubicBezTo>
                  <a:cubicBezTo>
                    <a:pt x="9905" y="4725"/>
                    <a:pt x="9905" y="4725"/>
                    <a:pt x="9905" y="4725"/>
                  </a:cubicBezTo>
                  <a:cubicBezTo>
                    <a:pt x="10024" y="4725"/>
                    <a:pt x="10024" y="4725"/>
                    <a:pt x="10024" y="4725"/>
                  </a:cubicBezTo>
                  <a:cubicBezTo>
                    <a:pt x="10024" y="4725"/>
                    <a:pt x="10024" y="4725"/>
                    <a:pt x="10024" y="4725"/>
                  </a:cubicBezTo>
                  <a:cubicBezTo>
                    <a:pt x="10024" y="4725"/>
                    <a:pt x="10024" y="4725"/>
                    <a:pt x="10024" y="4725"/>
                  </a:cubicBezTo>
                  <a:cubicBezTo>
                    <a:pt x="10024" y="4725"/>
                    <a:pt x="10024" y="4725"/>
                    <a:pt x="10024" y="4725"/>
                  </a:cubicBezTo>
                  <a:cubicBezTo>
                    <a:pt x="10024" y="4725"/>
                    <a:pt x="10024" y="4725"/>
                    <a:pt x="10024" y="4725"/>
                  </a:cubicBezTo>
                  <a:cubicBezTo>
                    <a:pt x="10144" y="4725"/>
                    <a:pt x="10144" y="4725"/>
                    <a:pt x="10144" y="4725"/>
                  </a:cubicBezTo>
                  <a:cubicBezTo>
                    <a:pt x="10144" y="4725"/>
                    <a:pt x="10144" y="4725"/>
                    <a:pt x="10144" y="4725"/>
                  </a:cubicBezTo>
                  <a:cubicBezTo>
                    <a:pt x="10144" y="4725"/>
                    <a:pt x="10144" y="4725"/>
                    <a:pt x="10144" y="4725"/>
                  </a:cubicBezTo>
                  <a:cubicBezTo>
                    <a:pt x="10144" y="4725"/>
                    <a:pt x="10144" y="4725"/>
                    <a:pt x="10144" y="4725"/>
                  </a:cubicBezTo>
                  <a:cubicBezTo>
                    <a:pt x="10144" y="4725"/>
                    <a:pt x="10144" y="4725"/>
                    <a:pt x="10144" y="4725"/>
                  </a:cubicBezTo>
                  <a:cubicBezTo>
                    <a:pt x="10263" y="4725"/>
                    <a:pt x="10263" y="4725"/>
                    <a:pt x="10263" y="4725"/>
                  </a:cubicBezTo>
                  <a:cubicBezTo>
                    <a:pt x="10263" y="4725"/>
                    <a:pt x="10263" y="4725"/>
                    <a:pt x="10263" y="4725"/>
                  </a:cubicBezTo>
                  <a:cubicBezTo>
                    <a:pt x="10263" y="4725"/>
                    <a:pt x="10263" y="4725"/>
                    <a:pt x="10263" y="4725"/>
                  </a:cubicBezTo>
                  <a:cubicBezTo>
                    <a:pt x="10263" y="4725"/>
                    <a:pt x="10263" y="4725"/>
                    <a:pt x="10263" y="4725"/>
                  </a:cubicBezTo>
                  <a:cubicBezTo>
                    <a:pt x="10263" y="4725"/>
                    <a:pt x="10263" y="4725"/>
                    <a:pt x="10263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382" y="4725"/>
                    <a:pt x="10382" y="4725"/>
                    <a:pt x="10382" y="4725"/>
                  </a:cubicBezTo>
                  <a:cubicBezTo>
                    <a:pt x="10502" y="4725"/>
                    <a:pt x="10502" y="4725"/>
                    <a:pt x="10502" y="4725"/>
                  </a:cubicBezTo>
                  <a:cubicBezTo>
                    <a:pt x="10502" y="4725"/>
                    <a:pt x="10502" y="4725"/>
                    <a:pt x="10502" y="4725"/>
                  </a:cubicBezTo>
                  <a:cubicBezTo>
                    <a:pt x="10502" y="4725"/>
                    <a:pt x="10502" y="4725"/>
                    <a:pt x="10502" y="4725"/>
                  </a:cubicBezTo>
                  <a:cubicBezTo>
                    <a:pt x="10502" y="4725"/>
                    <a:pt x="10502" y="4725"/>
                    <a:pt x="10502" y="4725"/>
                  </a:cubicBezTo>
                  <a:cubicBezTo>
                    <a:pt x="10502" y="4725"/>
                    <a:pt x="10502" y="4725"/>
                    <a:pt x="10502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621" y="4725"/>
                    <a:pt x="10621" y="4725"/>
                    <a:pt x="10621" y="4725"/>
                  </a:cubicBezTo>
                  <a:cubicBezTo>
                    <a:pt x="10740" y="4725"/>
                    <a:pt x="10740" y="4725"/>
                    <a:pt x="10740" y="4725"/>
                  </a:cubicBezTo>
                  <a:cubicBezTo>
                    <a:pt x="10740" y="4725"/>
                    <a:pt x="10740" y="4725"/>
                    <a:pt x="10740" y="4725"/>
                  </a:cubicBezTo>
                  <a:cubicBezTo>
                    <a:pt x="10740" y="4725"/>
                    <a:pt x="10740" y="4725"/>
                    <a:pt x="10740" y="4725"/>
                  </a:cubicBezTo>
                  <a:cubicBezTo>
                    <a:pt x="10740" y="4725"/>
                    <a:pt x="10740" y="4725"/>
                    <a:pt x="10740" y="4725"/>
                  </a:cubicBezTo>
                  <a:cubicBezTo>
                    <a:pt x="10740" y="4725"/>
                    <a:pt x="10740" y="4725"/>
                    <a:pt x="10740" y="4725"/>
                  </a:cubicBezTo>
                  <a:close/>
                  <a:moveTo>
                    <a:pt x="10740" y="9270"/>
                  </a:moveTo>
                  <a:cubicBezTo>
                    <a:pt x="10740" y="9945"/>
                    <a:pt x="10740" y="9945"/>
                    <a:pt x="10740" y="9945"/>
                  </a:cubicBezTo>
                  <a:cubicBezTo>
                    <a:pt x="10740" y="9945"/>
                    <a:pt x="10740" y="9945"/>
                    <a:pt x="10740" y="9945"/>
                  </a:cubicBezTo>
                  <a:cubicBezTo>
                    <a:pt x="10740" y="9945"/>
                    <a:pt x="10740" y="9945"/>
                    <a:pt x="10740" y="9945"/>
                  </a:cubicBezTo>
                  <a:cubicBezTo>
                    <a:pt x="10740" y="9945"/>
                    <a:pt x="10740" y="9945"/>
                    <a:pt x="10740" y="9945"/>
                  </a:cubicBezTo>
                  <a:cubicBezTo>
                    <a:pt x="10740" y="9945"/>
                    <a:pt x="10740" y="9945"/>
                    <a:pt x="10740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621" y="9945"/>
                    <a:pt x="10621" y="9945"/>
                    <a:pt x="10621" y="9945"/>
                  </a:cubicBezTo>
                  <a:cubicBezTo>
                    <a:pt x="10502" y="9945"/>
                    <a:pt x="10502" y="9945"/>
                    <a:pt x="10502" y="9945"/>
                  </a:cubicBezTo>
                  <a:cubicBezTo>
                    <a:pt x="10502" y="9945"/>
                    <a:pt x="10502" y="9945"/>
                    <a:pt x="10502" y="9945"/>
                  </a:cubicBezTo>
                  <a:cubicBezTo>
                    <a:pt x="10502" y="9945"/>
                    <a:pt x="10502" y="9945"/>
                    <a:pt x="10502" y="9945"/>
                  </a:cubicBezTo>
                  <a:cubicBezTo>
                    <a:pt x="10502" y="9945"/>
                    <a:pt x="10502" y="9945"/>
                    <a:pt x="10502" y="9945"/>
                  </a:cubicBezTo>
                  <a:cubicBezTo>
                    <a:pt x="10502" y="9945"/>
                    <a:pt x="10502" y="9945"/>
                    <a:pt x="1050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382" y="9945"/>
                    <a:pt x="10382" y="9945"/>
                    <a:pt x="10382" y="9945"/>
                  </a:cubicBezTo>
                  <a:cubicBezTo>
                    <a:pt x="10263" y="9945"/>
                    <a:pt x="10263" y="9945"/>
                    <a:pt x="10263" y="9945"/>
                  </a:cubicBezTo>
                  <a:cubicBezTo>
                    <a:pt x="10263" y="9945"/>
                    <a:pt x="10263" y="9945"/>
                    <a:pt x="10263" y="9945"/>
                  </a:cubicBezTo>
                  <a:cubicBezTo>
                    <a:pt x="10263" y="9945"/>
                    <a:pt x="10263" y="9945"/>
                    <a:pt x="10263" y="9945"/>
                  </a:cubicBezTo>
                  <a:cubicBezTo>
                    <a:pt x="10263" y="9945"/>
                    <a:pt x="10263" y="9945"/>
                    <a:pt x="10263" y="9945"/>
                  </a:cubicBezTo>
                  <a:cubicBezTo>
                    <a:pt x="10263" y="9945"/>
                    <a:pt x="10263" y="9945"/>
                    <a:pt x="10263" y="9945"/>
                  </a:cubicBezTo>
                  <a:cubicBezTo>
                    <a:pt x="10144" y="9945"/>
                    <a:pt x="10144" y="9945"/>
                    <a:pt x="10144" y="9945"/>
                  </a:cubicBezTo>
                  <a:cubicBezTo>
                    <a:pt x="10144" y="9945"/>
                    <a:pt x="10144" y="9945"/>
                    <a:pt x="10144" y="9945"/>
                  </a:cubicBezTo>
                  <a:cubicBezTo>
                    <a:pt x="10144" y="9945"/>
                    <a:pt x="10144" y="9945"/>
                    <a:pt x="10144" y="9945"/>
                  </a:cubicBezTo>
                  <a:cubicBezTo>
                    <a:pt x="10144" y="9945"/>
                    <a:pt x="10144" y="9945"/>
                    <a:pt x="10144" y="9945"/>
                  </a:cubicBezTo>
                  <a:cubicBezTo>
                    <a:pt x="10144" y="9945"/>
                    <a:pt x="10144" y="9945"/>
                    <a:pt x="10144" y="9945"/>
                  </a:cubicBezTo>
                  <a:cubicBezTo>
                    <a:pt x="10024" y="9945"/>
                    <a:pt x="10024" y="9945"/>
                    <a:pt x="10024" y="9945"/>
                  </a:cubicBezTo>
                  <a:cubicBezTo>
                    <a:pt x="10024" y="9945"/>
                    <a:pt x="10024" y="9945"/>
                    <a:pt x="10024" y="9945"/>
                  </a:cubicBezTo>
                  <a:cubicBezTo>
                    <a:pt x="10024" y="9945"/>
                    <a:pt x="10024" y="9945"/>
                    <a:pt x="10024" y="9945"/>
                  </a:cubicBezTo>
                  <a:cubicBezTo>
                    <a:pt x="10024" y="9945"/>
                    <a:pt x="10024" y="9945"/>
                    <a:pt x="10024" y="9945"/>
                  </a:cubicBezTo>
                  <a:cubicBezTo>
                    <a:pt x="10024" y="9945"/>
                    <a:pt x="10024" y="9945"/>
                    <a:pt x="10024" y="9945"/>
                  </a:cubicBezTo>
                  <a:cubicBezTo>
                    <a:pt x="9905" y="9945"/>
                    <a:pt x="9905" y="9945"/>
                    <a:pt x="9905" y="9945"/>
                  </a:cubicBezTo>
                  <a:cubicBezTo>
                    <a:pt x="9905" y="9945"/>
                    <a:pt x="9905" y="9945"/>
                    <a:pt x="9905" y="9945"/>
                  </a:cubicBezTo>
                  <a:cubicBezTo>
                    <a:pt x="9905" y="10485"/>
                    <a:pt x="9905" y="11025"/>
                    <a:pt x="9905" y="11520"/>
                  </a:cubicBezTo>
                  <a:cubicBezTo>
                    <a:pt x="9905" y="11520"/>
                    <a:pt x="9905" y="11520"/>
                    <a:pt x="9905" y="11520"/>
                  </a:cubicBezTo>
                  <a:cubicBezTo>
                    <a:pt x="10024" y="11520"/>
                    <a:pt x="10024" y="11520"/>
                    <a:pt x="10024" y="11520"/>
                  </a:cubicBezTo>
                  <a:cubicBezTo>
                    <a:pt x="10024" y="11520"/>
                    <a:pt x="10024" y="11520"/>
                    <a:pt x="10024" y="11520"/>
                  </a:cubicBezTo>
                  <a:cubicBezTo>
                    <a:pt x="10024" y="11520"/>
                    <a:pt x="10024" y="11520"/>
                    <a:pt x="10024" y="11520"/>
                  </a:cubicBezTo>
                  <a:cubicBezTo>
                    <a:pt x="10024" y="11520"/>
                    <a:pt x="10024" y="11520"/>
                    <a:pt x="10024" y="11520"/>
                  </a:cubicBezTo>
                  <a:cubicBezTo>
                    <a:pt x="10024" y="11520"/>
                    <a:pt x="10024" y="11520"/>
                    <a:pt x="10024" y="11520"/>
                  </a:cubicBezTo>
                  <a:cubicBezTo>
                    <a:pt x="10144" y="11520"/>
                    <a:pt x="10144" y="11520"/>
                    <a:pt x="10144" y="11520"/>
                  </a:cubicBezTo>
                  <a:cubicBezTo>
                    <a:pt x="10144" y="11520"/>
                    <a:pt x="10144" y="11520"/>
                    <a:pt x="10144" y="11520"/>
                  </a:cubicBezTo>
                  <a:cubicBezTo>
                    <a:pt x="10144" y="11520"/>
                    <a:pt x="10144" y="11520"/>
                    <a:pt x="10144" y="11520"/>
                  </a:cubicBezTo>
                  <a:cubicBezTo>
                    <a:pt x="10144" y="11520"/>
                    <a:pt x="10144" y="11520"/>
                    <a:pt x="10144" y="11520"/>
                  </a:cubicBezTo>
                  <a:cubicBezTo>
                    <a:pt x="10144" y="11520"/>
                    <a:pt x="10144" y="11520"/>
                    <a:pt x="10144" y="11520"/>
                  </a:cubicBezTo>
                  <a:cubicBezTo>
                    <a:pt x="10263" y="11520"/>
                    <a:pt x="10263" y="11520"/>
                    <a:pt x="10263" y="11520"/>
                  </a:cubicBezTo>
                  <a:cubicBezTo>
                    <a:pt x="10263" y="11520"/>
                    <a:pt x="10263" y="11520"/>
                    <a:pt x="10263" y="11520"/>
                  </a:cubicBezTo>
                  <a:cubicBezTo>
                    <a:pt x="10263" y="11520"/>
                    <a:pt x="10263" y="11520"/>
                    <a:pt x="10263" y="11520"/>
                  </a:cubicBezTo>
                  <a:cubicBezTo>
                    <a:pt x="10263" y="11520"/>
                    <a:pt x="10263" y="11520"/>
                    <a:pt x="10263" y="11520"/>
                  </a:cubicBezTo>
                  <a:cubicBezTo>
                    <a:pt x="10263" y="11520"/>
                    <a:pt x="10263" y="11520"/>
                    <a:pt x="10263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382" y="11520"/>
                    <a:pt x="10382" y="11520"/>
                    <a:pt x="10382" y="11520"/>
                  </a:cubicBezTo>
                  <a:cubicBezTo>
                    <a:pt x="10502" y="11520"/>
                    <a:pt x="10502" y="11520"/>
                    <a:pt x="10502" y="11520"/>
                  </a:cubicBezTo>
                  <a:cubicBezTo>
                    <a:pt x="10502" y="11520"/>
                    <a:pt x="10502" y="11520"/>
                    <a:pt x="10502" y="11520"/>
                  </a:cubicBezTo>
                  <a:cubicBezTo>
                    <a:pt x="10502" y="11520"/>
                    <a:pt x="10502" y="11520"/>
                    <a:pt x="10502" y="11520"/>
                  </a:cubicBezTo>
                  <a:cubicBezTo>
                    <a:pt x="10502" y="11520"/>
                    <a:pt x="10502" y="11520"/>
                    <a:pt x="10502" y="11520"/>
                  </a:cubicBezTo>
                  <a:cubicBezTo>
                    <a:pt x="10502" y="11520"/>
                    <a:pt x="10502" y="11520"/>
                    <a:pt x="10502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621" y="11520"/>
                    <a:pt x="10621" y="11520"/>
                    <a:pt x="10621" y="1152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740" y="11520"/>
                    <a:pt x="10740" y="11520"/>
                    <a:pt x="10740" y="1152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740" y="12240"/>
                    <a:pt x="10740" y="12240"/>
                    <a:pt x="10740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621" y="12240"/>
                    <a:pt x="10621" y="12240"/>
                    <a:pt x="10621" y="12240"/>
                  </a:cubicBezTo>
                  <a:cubicBezTo>
                    <a:pt x="10502" y="12240"/>
                    <a:pt x="10502" y="12240"/>
                    <a:pt x="10502" y="12240"/>
                  </a:cubicBezTo>
                  <a:cubicBezTo>
                    <a:pt x="10502" y="12240"/>
                    <a:pt x="10502" y="12240"/>
                    <a:pt x="10502" y="12240"/>
                  </a:cubicBezTo>
                  <a:cubicBezTo>
                    <a:pt x="10502" y="12240"/>
                    <a:pt x="10502" y="12240"/>
                    <a:pt x="10502" y="12240"/>
                  </a:cubicBezTo>
                  <a:cubicBezTo>
                    <a:pt x="10502" y="12240"/>
                    <a:pt x="10502" y="12240"/>
                    <a:pt x="10502" y="12240"/>
                  </a:cubicBezTo>
                  <a:cubicBezTo>
                    <a:pt x="10502" y="12240"/>
                    <a:pt x="10502" y="12240"/>
                    <a:pt x="1050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382" y="12240"/>
                    <a:pt x="10382" y="12240"/>
                    <a:pt x="10382" y="12240"/>
                  </a:cubicBezTo>
                  <a:cubicBezTo>
                    <a:pt x="10263" y="12240"/>
                    <a:pt x="10263" y="12240"/>
                    <a:pt x="10263" y="12240"/>
                  </a:cubicBezTo>
                  <a:cubicBezTo>
                    <a:pt x="10263" y="12240"/>
                    <a:pt x="10263" y="12240"/>
                    <a:pt x="10263" y="12240"/>
                  </a:cubicBezTo>
                  <a:cubicBezTo>
                    <a:pt x="10263" y="12240"/>
                    <a:pt x="10263" y="12240"/>
                    <a:pt x="10263" y="12240"/>
                  </a:cubicBezTo>
                  <a:cubicBezTo>
                    <a:pt x="10263" y="12240"/>
                    <a:pt x="10263" y="12240"/>
                    <a:pt x="10263" y="12240"/>
                  </a:cubicBezTo>
                  <a:cubicBezTo>
                    <a:pt x="10263" y="12240"/>
                    <a:pt x="10263" y="12240"/>
                    <a:pt x="10263" y="12240"/>
                  </a:cubicBezTo>
                  <a:cubicBezTo>
                    <a:pt x="10144" y="12240"/>
                    <a:pt x="10144" y="12240"/>
                    <a:pt x="10144" y="12240"/>
                  </a:cubicBezTo>
                  <a:cubicBezTo>
                    <a:pt x="10144" y="12240"/>
                    <a:pt x="10144" y="12240"/>
                    <a:pt x="10144" y="12240"/>
                  </a:cubicBezTo>
                  <a:cubicBezTo>
                    <a:pt x="10144" y="12240"/>
                    <a:pt x="10144" y="12240"/>
                    <a:pt x="10144" y="12240"/>
                  </a:cubicBezTo>
                  <a:cubicBezTo>
                    <a:pt x="10144" y="12240"/>
                    <a:pt x="10144" y="12240"/>
                    <a:pt x="10144" y="12240"/>
                  </a:cubicBezTo>
                  <a:cubicBezTo>
                    <a:pt x="10144" y="12240"/>
                    <a:pt x="10144" y="12240"/>
                    <a:pt x="10144" y="12240"/>
                  </a:cubicBezTo>
                  <a:cubicBezTo>
                    <a:pt x="10024" y="12240"/>
                    <a:pt x="10024" y="12240"/>
                    <a:pt x="10024" y="12240"/>
                  </a:cubicBezTo>
                  <a:cubicBezTo>
                    <a:pt x="10024" y="12240"/>
                    <a:pt x="10024" y="12240"/>
                    <a:pt x="10024" y="12240"/>
                  </a:cubicBezTo>
                  <a:cubicBezTo>
                    <a:pt x="10024" y="12240"/>
                    <a:pt x="10024" y="12240"/>
                    <a:pt x="10024" y="12240"/>
                  </a:cubicBezTo>
                  <a:cubicBezTo>
                    <a:pt x="10024" y="12240"/>
                    <a:pt x="10024" y="12240"/>
                    <a:pt x="10024" y="12240"/>
                  </a:cubicBezTo>
                  <a:cubicBezTo>
                    <a:pt x="10024" y="12240"/>
                    <a:pt x="10024" y="12240"/>
                    <a:pt x="10024" y="12240"/>
                  </a:cubicBezTo>
                  <a:cubicBezTo>
                    <a:pt x="9905" y="12240"/>
                    <a:pt x="9905" y="12240"/>
                    <a:pt x="9905" y="12240"/>
                  </a:cubicBezTo>
                  <a:cubicBezTo>
                    <a:pt x="9905" y="12240"/>
                    <a:pt x="9905" y="12240"/>
                    <a:pt x="9905" y="12240"/>
                  </a:cubicBezTo>
                  <a:cubicBezTo>
                    <a:pt x="7876" y="12240"/>
                    <a:pt x="7876" y="12240"/>
                    <a:pt x="7876" y="12240"/>
                  </a:cubicBezTo>
                  <a:cubicBezTo>
                    <a:pt x="7876" y="12240"/>
                    <a:pt x="7876" y="12240"/>
                    <a:pt x="7876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757" y="12240"/>
                    <a:pt x="7757" y="12240"/>
                    <a:pt x="7757" y="12240"/>
                  </a:cubicBezTo>
                  <a:cubicBezTo>
                    <a:pt x="7638" y="12240"/>
                    <a:pt x="7638" y="12240"/>
                    <a:pt x="7638" y="12240"/>
                  </a:cubicBezTo>
                  <a:cubicBezTo>
                    <a:pt x="7638" y="12240"/>
                    <a:pt x="7638" y="12240"/>
                    <a:pt x="7638" y="12240"/>
                  </a:cubicBezTo>
                  <a:cubicBezTo>
                    <a:pt x="7638" y="12240"/>
                    <a:pt x="7638" y="12240"/>
                    <a:pt x="7638" y="12240"/>
                  </a:cubicBezTo>
                  <a:cubicBezTo>
                    <a:pt x="7638" y="12240"/>
                    <a:pt x="7638" y="12240"/>
                    <a:pt x="7638" y="12240"/>
                  </a:cubicBezTo>
                  <a:cubicBezTo>
                    <a:pt x="7638" y="12240"/>
                    <a:pt x="7638" y="12240"/>
                    <a:pt x="7638" y="12240"/>
                  </a:cubicBezTo>
                  <a:cubicBezTo>
                    <a:pt x="7518" y="12240"/>
                    <a:pt x="7518" y="12240"/>
                    <a:pt x="7518" y="12240"/>
                  </a:cubicBezTo>
                  <a:cubicBezTo>
                    <a:pt x="7518" y="12240"/>
                    <a:pt x="7518" y="12240"/>
                    <a:pt x="7518" y="12240"/>
                  </a:cubicBezTo>
                  <a:cubicBezTo>
                    <a:pt x="7518" y="12240"/>
                    <a:pt x="7518" y="12240"/>
                    <a:pt x="7518" y="12240"/>
                  </a:cubicBezTo>
                  <a:cubicBezTo>
                    <a:pt x="7518" y="12240"/>
                    <a:pt x="7518" y="12240"/>
                    <a:pt x="7518" y="12240"/>
                  </a:cubicBezTo>
                  <a:cubicBezTo>
                    <a:pt x="7518" y="12240"/>
                    <a:pt x="7518" y="12240"/>
                    <a:pt x="7518" y="12240"/>
                  </a:cubicBezTo>
                  <a:cubicBezTo>
                    <a:pt x="7399" y="12240"/>
                    <a:pt x="7399" y="12240"/>
                    <a:pt x="7399" y="12240"/>
                  </a:cubicBezTo>
                  <a:cubicBezTo>
                    <a:pt x="7399" y="12240"/>
                    <a:pt x="7399" y="12240"/>
                    <a:pt x="7399" y="12240"/>
                  </a:cubicBezTo>
                  <a:cubicBezTo>
                    <a:pt x="7399" y="12240"/>
                    <a:pt x="7399" y="12240"/>
                    <a:pt x="7399" y="12240"/>
                  </a:cubicBezTo>
                  <a:cubicBezTo>
                    <a:pt x="7399" y="12240"/>
                    <a:pt x="7399" y="12240"/>
                    <a:pt x="7399" y="12240"/>
                  </a:cubicBezTo>
                  <a:cubicBezTo>
                    <a:pt x="7399" y="12240"/>
                    <a:pt x="7399" y="12240"/>
                    <a:pt x="7399" y="12240"/>
                  </a:cubicBezTo>
                  <a:cubicBezTo>
                    <a:pt x="7280" y="12240"/>
                    <a:pt x="7280" y="12240"/>
                    <a:pt x="7280" y="12240"/>
                  </a:cubicBezTo>
                  <a:cubicBezTo>
                    <a:pt x="7280" y="12240"/>
                    <a:pt x="7280" y="12240"/>
                    <a:pt x="7280" y="12240"/>
                  </a:cubicBezTo>
                  <a:cubicBezTo>
                    <a:pt x="7280" y="12240"/>
                    <a:pt x="7280" y="12240"/>
                    <a:pt x="7280" y="12240"/>
                  </a:cubicBezTo>
                  <a:cubicBezTo>
                    <a:pt x="7280" y="12240"/>
                    <a:pt x="7280" y="12240"/>
                    <a:pt x="7280" y="12240"/>
                  </a:cubicBezTo>
                  <a:cubicBezTo>
                    <a:pt x="7280" y="12240"/>
                    <a:pt x="7280" y="12240"/>
                    <a:pt x="728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160" y="12240"/>
                    <a:pt x="7160" y="12240"/>
                    <a:pt x="7160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1520"/>
                    <a:pt x="7041" y="11520"/>
                    <a:pt x="7041" y="11520"/>
                  </a:cubicBezTo>
                  <a:cubicBezTo>
                    <a:pt x="7876" y="11520"/>
                    <a:pt x="7876" y="11520"/>
                    <a:pt x="7876" y="11520"/>
                  </a:cubicBezTo>
                  <a:cubicBezTo>
                    <a:pt x="7876" y="11025"/>
                    <a:pt x="7876" y="10485"/>
                    <a:pt x="7876" y="9945"/>
                  </a:cubicBezTo>
                  <a:cubicBezTo>
                    <a:pt x="7041" y="9945"/>
                    <a:pt x="7041" y="9945"/>
                    <a:pt x="7041" y="9945"/>
                  </a:cubicBezTo>
                  <a:cubicBezTo>
                    <a:pt x="7041" y="9270"/>
                    <a:pt x="7041" y="9270"/>
                    <a:pt x="7041" y="9270"/>
                  </a:cubicBezTo>
                  <a:cubicBezTo>
                    <a:pt x="7041" y="9270"/>
                    <a:pt x="7041" y="9270"/>
                    <a:pt x="7041" y="9270"/>
                  </a:cubicBezTo>
                  <a:cubicBezTo>
                    <a:pt x="7041" y="9270"/>
                    <a:pt x="7041" y="9270"/>
                    <a:pt x="7041" y="9270"/>
                  </a:cubicBezTo>
                  <a:cubicBezTo>
                    <a:pt x="7041" y="9270"/>
                    <a:pt x="7041" y="9270"/>
                    <a:pt x="7041" y="9270"/>
                  </a:cubicBezTo>
                  <a:cubicBezTo>
                    <a:pt x="7041" y="9270"/>
                    <a:pt x="7041" y="9270"/>
                    <a:pt x="7041" y="9270"/>
                  </a:cubicBezTo>
                  <a:cubicBezTo>
                    <a:pt x="7160" y="9270"/>
                    <a:pt x="7160" y="9270"/>
                    <a:pt x="7160" y="9270"/>
                  </a:cubicBezTo>
                  <a:cubicBezTo>
                    <a:pt x="7160" y="9270"/>
                    <a:pt x="7160" y="9270"/>
                    <a:pt x="7160" y="9270"/>
                  </a:cubicBezTo>
                  <a:cubicBezTo>
                    <a:pt x="7160" y="9270"/>
                    <a:pt x="7160" y="9270"/>
                    <a:pt x="7160" y="9270"/>
                  </a:cubicBezTo>
                  <a:cubicBezTo>
                    <a:pt x="7160" y="9270"/>
                    <a:pt x="7160" y="9270"/>
                    <a:pt x="7160" y="9270"/>
                  </a:cubicBezTo>
                  <a:cubicBezTo>
                    <a:pt x="7160" y="9270"/>
                    <a:pt x="7160" y="9270"/>
                    <a:pt x="7160" y="9270"/>
                  </a:cubicBezTo>
                  <a:cubicBezTo>
                    <a:pt x="7280" y="9270"/>
                    <a:pt x="7280" y="9270"/>
                    <a:pt x="7280" y="9270"/>
                  </a:cubicBezTo>
                  <a:cubicBezTo>
                    <a:pt x="7280" y="9270"/>
                    <a:pt x="7280" y="9270"/>
                    <a:pt x="7280" y="9270"/>
                  </a:cubicBezTo>
                  <a:cubicBezTo>
                    <a:pt x="7280" y="9270"/>
                    <a:pt x="7280" y="9270"/>
                    <a:pt x="7280" y="9270"/>
                  </a:cubicBezTo>
                  <a:cubicBezTo>
                    <a:pt x="7280" y="9270"/>
                    <a:pt x="7280" y="9270"/>
                    <a:pt x="7280" y="9270"/>
                  </a:cubicBezTo>
                  <a:cubicBezTo>
                    <a:pt x="7280" y="9270"/>
                    <a:pt x="7280" y="9270"/>
                    <a:pt x="7280" y="9270"/>
                  </a:cubicBezTo>
                  <a:cubicBezTo>
                    <a:pt x="7399" y="9270"/>
                    <a:pt x="7399" y="9270"/>
                    <a:pt x="7399" y="9270"/>
                  </a:cubicBezTo>
                  <a:cubicBezTo>
                    <a:pt x="7399" y="9270"/>
                    <a:pt x="7399" y="9270"/>
                    <a:pt x="7399" y="9270"/>
                  </a:cubicBezTo>
                  <a:cubicBezTo>
                    <a:pt x="7399" y="9270"/>
                    <a:pt x="7399" y="9270"/>
                    <a:pt x="7399" y="9270"/>
                  </a:cubicBezTo>
                  <a:cubicBezTo>
                    <a:pt x="7399" y="9270"/>
                    <a:pt x="7399" y="9270"/>
                    <a:pt x="7399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518" y="9270"/>
                    <a:pt x="7518" y="9270"/>
                    <a:pt x="7518" y="9270"/>
                  </a:cubicBezTo>
                  <a:cubicBezTo>
                    <a:pt x="7638" y="9270"/>
                    <a:pt x="7638" y="9270"/>
                    <a:pt x="7638" y="9270"/>
                  </a:cubicBezTo>
                  <a:cubicBezTo>
                    <a:pt x="7638" y="9270"/>
                    <a:pt x="7638" y="9270"/>
                    <a:pt x="7638" y="9270"/>
                  </a:cubicBezTo>
                  <a:cubicBezTo>
                    <a:pt x="7638" y="9270"/>
                    <a:pt x="7638" y="9270"/>
                    <a:pt x="7638" y="9270"/>
                  </a:cubicBezTo>
                  <a:cubicBezTo>
                    <a:pt x="7638" y="9270"/>
                    <a:pt x="7638" y="9270"/>
                    <a:pt x="7638" y="9270"/>
                  </a:cubicBezTo>
                  <a:cubicBezTo>
                    <a:pt x="7638" y="9270"/>
                    <a:pt x="7638" y="9270"/>
                    <a:pt x="7638" y="9270"/>
                  </a:cubicBezTo>
                  <a:cubicBezTo>
                    <a:pt x="7757" y="9270"/>
                    <a:pt x="7757" y="9270"/>
                    <a:pt x="7757" y="9270"/>
                  </a:cubicBezTo>
                  <a:cubicBezTo>
                    <a:pt x="7757" y="9270"/>
                    <a:pt x="7757" y="9270"/>
                    <a:pt x="7757" y="9270"/>
                  </a:cubicBezTo>
                  <a:cubicBezTo>
                    <a:pt x="7757" y="9270"/>
                    <a:pt x="7757" y="9270"/>
                    <a:pt x="7757" y="9270"/>
                  </a:cubicBezTo>
                  <a:cubicBezTo>
                    <a:pt x="7757" y="9270"/>
                    <a:pt x="7757" y="9270"/>
                    <a:pt x="7757" y="9270"/>
                  </a:cubicBezTo>
                  <a:cubicBezTo>
                    <a:pt x="7757" y="9270"/>
                    <a:pt x="7757" y="9270"/>
                    <a:pt x="7757" y="9270"/>
                  </a:cubicBezTo>
                  <a:cubicBezTo>
                    <a:pt x="7876" y="9270"/>
                    <a:pt x="7876" y="9270"/>
                    <a:pt x="7876" y="9270"/>
                  </a:cubicBezTo>
                  <a:cubicBezTo>
                    <a:pt x="7876" y="9270"/>
                    <a:pt x="7876" y="9270"/>
                    <a:pt x="7876" y="9270"/>
                  </a:cubicBezTo>
                  <a:cubicBezTo>
                    <a:pt x="9905" y="9270"/>
                    <a:pt x="9905" y="9270"/>
                    <a:pt x="9905" y="9270"/>
                  </a:cubicBezTo>
                  <a:cubicBezTo>
                    <a:pt x="10740" y="9270"/>
                    <a:pt x="10740" y="9270"/>
                    <a:pt x="10740" y="9270"/>
                  </a:cubicBezTo>
                  <a:close/>
                  <a:moveTo>
                    <a:pt x="10740" y="13815"/>
                  </a:moveTo>
                  <a:cubicBezTo>
                    <a:pt x="10740" y="14490"/>
                    <a:pt x="10740" y="14490"/>
                    <a:pt x="10740" y="14490"/>
                  </a:cubicBezTo>
                  <a:cubicBezTo>
                    <a:pt x="9905" y="14490"/>
                    <a:pt x="9905" y="14490"/>
                    <a:pt x="9905" y="14490"/>
                  </a:cubicBezTo>
                  <a:cubicBezTo>
                    <a:pt x="9905" y="15030"/>
                    <a:pt x="9905" y="15525"/>
                    <a:pt x="9905" y="16065"/>
                  </a:cubicBezTo>
                  <a:cubicBezTo>
                    <a:pt x="10740" y="16065"/>
                    <a:pt x="10740" y="16065"/>
                    <a:pt x="10740" y="16065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740" y="16740"/>
                    <a:pt x="10740" y="16740"/>
                    <a:pt x="10740" y="16740"/>
                  </a:cubicBezTo>
                  <a:cubicBezTo>
                    <a:pt x="10621" y="16740"/>
                    <a:pt x="10621" y="16740"/>
                    <a:pt x="10621" y="16740"/>
                  </a:cubicBezTo>
                  <a:cubicBezTo>
                    <a:pt x="10621" y="16740"/>
                    <a:pt x="10621" y="16740"/>
                    <a:pt x="10621" y="16740"/>
                  </a:cubicBezTo>
                  <a:cubicBezTo>
                    <a:pt x="10621" y="16740"/>
                    <a:pt x="10621" y="16740"/>
                    <a:pt x="10621" y="16740"/>
                  </a:cubicBezTo>
                  <a:cubicBezTo>
                    <a:pt x="10621" y="16740"/>
                    <a:pt x="10621" y="16740"/>
                    <a:pt x="10621" y="16740"/>
                  </a:cubicBezTo>
                  <a:cubicBezTo>
                    <a:pt x="10621" y="16740"/>
                    <a:pt x="10621" y="16740"/>
                    <a:pt x="10621" y="16740"/>
                  </a:cubicBezTo>
                  <a:cubicBezTo>
                    <a:pt x="10502" y="16740"/>
                    <a:pt x="10502" y="16740"/>
                    <a:pt x="10502" y="16740"/>
                  </a:cubicBezTo>
                  <a:cubicBezTo>
                    <a:pt x="10502" y="16740"/>
                    <a:pt x="10502" y="16740"/>
                    <a:pt x="10502" y="16740"/>
                  </a:cubicBezTo>
                  <a:cubicBezTo>
                    <a:pt x="10502" y="16740"/>
                    <a:pt x="10502" y="16740"/>
                    <a:pt x="10502" y="16740"/>
                  </a:cubicBezTo>
                  <a:cubicBezTo>
                    <a:pt x="10502" y="16740"/>
                    <a:pt x="10502" y="16740"/>
                    <a:pt x="10502" y="16740"/>
                  </a:cubicBezTo>
                  <a:cubicBezTo>
                    <a:pt x="10382" y="16740"/>
                    <a:pt x="10382" y="16740"/>
                    <a:pt x="10382" y="16740"/>
                  </a:cubicBezTo>
                  <a:cubicBezTo>
                    <a:pt x="10382" y="16740"/>
                    <a:pt x="10382" y="16740"/>
                    <a:pt x="10382" y="16740"/>
                  </a:cubicBezTo>
                  <a:cubicBezTo>
                    <a:pt x="10382" y="16740"/>
                    <a:pt x="10382" y="16740"/>
                    <a:pt x="10382" y="16740"/>
                  </a:cubicBezTo>
                  <a:cubicBezTo>
                    <a:pt x="10382" y="16740"/>
                    <a:pt x="10382" y="16740"/>
                    <a:pt x="10382" y="16740"/>
                  </a:cubicBezTo>
                  <a:cubicBezTo>
                    <a:pt x="10382" y="16740"/>
                    <a:pt x="10382" y="16740"/>
                    <a:pt x="10382" y="16740"/>
                  </a:cubicBezTo>
                  <a:cubicBezTo>
                    <a:pt x="10263" y="16740"/>
                    <a:pt x="10263" y="16740"/>
                    <a:pt x="10263" y="16740"/>
                  </a:cubicBezTo>
                  <a:cubicBezTo>
                    <a:pt x="10263" y="16740"/>
                    <a:pt x="10263" y="16740"/>
                    <a:pt x="10263" y="16740"/>
                  </a:cubicBezTo>
                  <a:cubicBezTo>
                    <a:pt x="10263" y="16740"/>
                    <a:pt x="10263" y="16740"/>
                    <a:pt x="10263" y="16740"/>
                  </a:cubicBezTo>
                  <a:cubicBezTo>
                    <a:pt x="10263" y="16740"/>
                    <a:pt x="10263" y="16740"/>
                    <a:pt x="10263" y="16740"/>
                  </a:cubicBezTo>
                  <a:cubicBezTo>
                    <a:pt x="10144" y="16740"/>
                    <a:pt x="10144" y="16740"/>
                    <a:pt x="10144" y="16740"/>
                  </a:cubicBezTo>
                  <a:cubicBezTo>
                    <a:pt x="10144" y="16740"/>
                    <a:pt x="10144" y="16740"/>
                    <a:pt x="10144" y="16740"/>
                  </a:cubicBezTo>
                  <a:cubicBezTo>
                    <a:pt x="10144" y="16740"/>
                    <a:pt x="10144" y="16740"/>
                    <a:pt x="10144" y="16740"/>
                  </a:cubicBezTo>
                  <a:cubicBezTo>
                    <a:pt x="10144" y="16740"/>
                    <a:pt x="10144" y="16740"/>
                    <a:pt x="10144" y="16740"/>
                  </a:cubicBezTo>
                  <a:cubicBezTo>
                    <a:pt x="10144" y="16740"/>
                    <a:pt x="10144" y="16740"/>
                    <a:pt x="10144" y="16740"/>
                  </a:cubicBezTo>
                  <a:cubicBezTo>
                    <a:pt x="10024" y="16740"/>
                    <a:pt x="10024" y="16740"/>
                    <a:pt x="10024" y="16740"/>
                  </a:cubicBezTo>
                  <a:cubicBezTo>
                    <a:pt x="10024" y="16740"/>
                    <a:pt x="10024" y="16740"/>
                    <a:pt x="10024" y="16740"/>
                  </a:cubicBezTo>
                  <a:cubicBezTo>
                    <a:pt x="10024" y="16740"/>
                    <a:pt x="10024" y="16740"/>
                    <a:pt x="10024" y="16740"/>
                  </a:cubicBezTo>
                  <a:cubicBezTo>
                    <a:pt x="10024" y="16740"/>
                    <a:pt x="10024" y="16740"/>
                    <a:pt x="10024" y="16740"/>
                  </a:cubicBezTo>
                  <a:cubicBezTo>
                    <a:pt x="9905" y="16740"/>
                    <a:pt x="9905" y="16740"/>
                    <a:pt x="9905" y="16740"/>
                  </a:cubicBezTo>
                  <a:cubicBezTo>
                    <a:pt x="9905" y="16740"/>
                    <a:pt x="9905" y="16740"/>
                    <a:pt x="9905" y="16740"/>
                  </a:cubicBezTo>
                  <a:cubicBezTo>
                    <a:pt x="7876" y="16740"/>
                    <a:pt x="7876" y="16740"/>
                    <a:pt x="7876" y="16740"/>
                  </a:cubicBezTo>
                  <a:cubicBezTo>
                    <a:pt x="7876" y="16740"/>
                    <a:pt x="7876" y="16740"/>
                    <a:pt x="7876" y="16740"/>
                  </a:cubicBezTo>
                  <a:cubicBezTo>
                    <a:pt x="7876" y="16740"/>
                    <a:pt x="7876" y="16740"/>
                    <a:pt x="7876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757" y="16740"/>
                    <a:pt x="7757" y="16740"/>
                    <a:pt x="7757" y="16740"/>
                  </a:cubicBezTo>
                  <a:cubicBezTo>
                    <a:pt x="7638" y="16740"/>
                    <a:pt x="7638" y="16740"/>
                    <a:pt x="7638" y="16740"/>
                  </a:cubicBezTo>
                  <a:cubicBezTo>
                    <a:pt x="7638" y="16740"/>
                    <a:pt x="7638" y="16740"/>
                    <a:pt x="7638" y="16740"/>
                  </a:cubicBezTo>
                  <a:cubicBezTo>
                    <a:pt x="7638" y="16740"/>
                    <a:pt x="7638" y="16740"/>
                    <a:pt x="7638" y="16740"/>
                  </a:cubicBezTo>
                  <a:cubicBezTo>
                    <a:pt x="7638" y="16740"/>
                    <a:pt x="7638" y="16740"/>
                    <a:pt x="763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518" y="16740"/>
                    <a:pt x="7518" y="16740"/>
                    <a:pt x="7518" y="16740"/>
                  </a:cubicBezTo>
                  <a:cubicBezTo>
                    <a:pt x="7399" y="16740"/>
                    <a:pt x="7399" y="16740"/>
                    <a:pt x="7399" y="16740"/>
                  </a:cubicBezTo>
                  <a:cubicBezTo>
                    <a:pt x="7399" y="16740"/>
                    <a:pt x="7399" y="16740"/>
                    <a:pt x="7399" y="16740"/>
                  </a:cubicBezTo>
                  <a:cubicBezTo>
                    <a:pt x="7399" y="16740"/>
                    <a:pt x="7399" y="16740"/>
                    <a:pt x="7399" y="16740"/>
                  </a:cubicBezTo>
                  <a:cubicBezTo>
                    <a:pt x="7399" y="16740"/>
                    <a:pt x="7399" y="16740"/>
                    <a:pt x="7399" y="16740"/>
                  </a:cubicBezTo>
                  <a:cubicBezTo>
                    <a:pt x="7399" y="16740"/>
                    <a:pt x="7399" y="16740"/>
                    <a:pt x="7399" y="16740"/>
                  </a:cubicBezTo>
                  <a:cubicBezTo>
                    <a:pt x="7280" y="16740"/>
                    <a:pt x="7280" y="16740"/>
                    <a:pt x="7280" y="16740"/>
                  </a:cubicBezTo>
                  <a:cubicBezTo>
                    <a:pt x="7280" y="16740"/>
                    <a:pt x="7280" y="16740"/>
                    <a:pt x="7280" y="16740"/>
                  </a:cubicBezTo>
                  <a:cubicBezTo>
                    <a:pt x="7280" y="16740"/>
                    <a:pt x="7280" y="16740"/>
                    <a:pt x="7280" y="16740"/>
                  </a:cubicBezTo>
                  <a:cubicBezTo>
                    <a:pt x="7280" y="16740"/>
                    <a:pt x="7280" y="16740"/>
                    <a:pt x="7280" y="16740"/>
                  </a:cubicBezTo>
                  <a:cubicBezTo>
                    <a:pt x="7280" y="16740"/>
                    <a:pt x="7280" y="16740"/>
                    <a:pt x="728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160" y="16740"/>
                    <a:pt x="7160" y="16740"/>
                    <a:pt x="7160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065"/>
                    <a:pt x="7041" y="16065"/>
                    <a:pt x="7041" y="16065"/>
                  </a:cubicBezTo>
                  <a:cubicBezTo>
                    <a:pt x="7876" y="16065"/>
                    <a:pt x="7876" y="16065"/>
                    <a:pt x="7876" y="16065"/>
                  </a:cubicBezTo>
                  <a:cubicBezTo>
                    <a:pt x="7876" y="15525"/>
                    <a:pt x="7876" y="15030"/>
                    <a:pt x="7876" y="14490"/>
                  </a:cubicBezTo>
                  <a:cubicBezTo>
                    <a:pt x="7041" y="14490"/>
                    <a:pt x="7041" y="14490"/>
                    <a:pt x="7041" y="14490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160" y="13815"/>
                    <a:pt x="7160" y="13815"/>
                    <a:pt x="7160" y="13815"/>
                  </a:cubicBezTo>
                  <a:cubicBezTo>
                    <a:pt x="7280" y="13815"/>
                    <a:pt x="7280" y="13815"/>
                    <a:pt x="7280" y="13815"/>
                  </a:cubicBezTo>
                  <a:cubicBezTo>
                    <a:pt x="7280" y="13815"/>
                    <a:pt x="7280" y="13815"/>
                    <a:pt x="7280" y="13815"/>
                  </a:cubicBezTo>
                  <a:cubicBezTo>
                    <a:pt x="7280" y="13815"/>
                    <a:pt x="7280" y="13815"/>
                    <a:pt x="7280" y="13815"/>
                  </a:cubicBezTo>
                  <a:cubicBezTo>
                    <a:pt x="7280" y="13815"/>
                    <a:pt x="7280" y="13815"/>
                    <a:pt x="7280" y="13815"/>
                  </a:cubicBezTo>
                  <a:cubicBezTo>
                    <a:pt x="7280" y="13815"/>
                    <a:pt x="7280" y="13815"/>
                    <a:pt x="7280" y="13815"/>
                  </a:cubicBezTo>
                  <a:cubicBezTo>
                    <a:pt x="7399" y="13815"/>
                    <a:pt x="7399" y="13815"/>
                    <a:pt x="7399" y="13815"/>
                  </a:cubicBezTo>
                  <a:cubicBezTo>
                    <a:pt x="7399" y="13815"/>
                    <a:pt x="7399" y="13815"/>
                    <a:pt x="7399" y="13815"/>
                  </a:cubicBezTo>
                  <a:cubicBezTo>
                    <a:pt x="7399" y="13815"/>
                    <a:pt x="7399" y="13815"/>
                    <a:pt x="7399" y="13815"/>
                  </a:cubicBezTo>
                  <a:cubicBezTo>
                    <a:pt x="7399" y="13815"/>
                    <a:pt x="7399" y="13815"/>
                    <a:pt x="7399" y="13815"/>
                  </a:cubicBezTo>
                  <a:cubicBezTo>
                    <a:pt x="7399" y="13815"/>
                    <a:pt x="7399" y="13815"/>
                    <a:pt x="7399" y="13815"/>
                  </a:cubicBezTo>
                  <a:cubicBezTo>
                    <a:pt x="7518" y="13815"/>
                    <a:pt x="7518" y="13815"/>
                    <a:pt x="7518" y="13815"/>
                  </a:cubicBezTo>
                  <a:cubicBezTo>
                    <a:pt x="7518" y="13815"/>
                    <a:pt x="7518" y="13815"/>
                    <a:pt x="7518" y="13815"/>
                  </a:cubicBezTo>
                  <a:cubicBezTo>
                    <a:pt x="7518" y="13815"/>
                    <a:pt x="7518" y="13815"/>
                    <a:pt x="7518" y="13815"/>
                  </a:cubicBezTo>
                  <a:cubicBezTo>
                    <a:pt x="7518" y="13815"/>
                    <a:pt x="7518" y="13815"/>
                    <a:pt x="7518" y="13815"/>
                  </a:cubicBezTo>
                  <a:cubicBezTo>
                    <a:pt x="7518" y="13815"/>
                    <a:pt x="7518" y="13815"/>
                    <a:pt x="7518" y="13815"/>
                  </a:cubicBezTo>
                  <a:cubicBezTo>
                    <a:pt x="7638" y="13815"/>
                    <a:pt x="7638" y="13815"/>
                    <a:pt x="7638" y="13815"/>
                  </a:cubicBezTo>
                  <a:cubicBezTo>
                    <a:pt x="7638" y="13815"/>
                    <a:pt x="7638" y="13815"/>
                    <a:pt x="7638" y="13815"/>
                  </a:cubicBezTo>
                  <a:cubicBezTo>
                    <a:pt x="7638" y="13815"/>
                    <a:pt x="7638" y="13815"/>
                    <a:pt x="7638" y="13815"/>
                  </a:cubicBezTo>
                  <a:cubicBezTo>
                    <a:pt x="7638" y="13815"/>
                    <a:pt x="7638" y="13815"/>
                    <a:pt x="7638" y="13815"/>
                  </a:cubicBezTo>
                  <a:cubicBezTo>
                    <a:pt x="7638" y="13815"/>
                    <a:pt x="7638" y="13815"/>
                    <a:pt x="7638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757" y="13815"/>
                    <a:pt x="7757" y="13815"/>
                    <a:pt x="7757" y="13815"/>
                  </a:cubicBezTo>
                  <a:cubicBezTo>
                    <a:pt x="7876" y="13815"/>
                    <a:pt x="7876" y="13815"/>
                    <a:pt x="7876" y="13815"/>
                  </a:cubicBezTo>
                  <a:cubicBezTo>
                    <a:pt x="7876" y="13815"/>
                    <a:pt x="7876" y="13815"/>
                    <a:pt x="7876" y="13815"/>
                  </a:cubicBezTo>
                  <a:cubicBezTo>
                    <a:pt x="9905" y="13815"/>
                    <a:pt x="9905" y="13815"/>
                    <a:pt x="9905" y="13815"/>
                  </a:cubicBezTo>
                  <a:cubicBezTo>
                    <a:pt x="9905" y="13815"/>
                    <a:pt x="9905" y="13815"/>
                    <a:pt x="9905" y="13815"/>
                  </a:cubicBezTo>
                  <a:cubicBezTo>
                    <a:pt x="10024" y="13815"/>
                    <a:pt x="10024" y="13815"/>
                    <a:pt x="10024" y="13815"/>
                  </a:cubicBezTo>
                  <a:cubicBezTo>
                    <a:pt x="10024" y="13815"/>
                    <a:pt x="10024" y="13815"/>
                    <a:pt x="10024" y="13815"/>
                  </a:cubicBezTo>
                  <a:cubicBezTo>
                    <a:pt x="10024" y="13815"/>
                    <a:pt x="10024" y="13815"/>
                    <a:pt x="10024" y="13815"/>
                  </a:cubicBezTo>
                  <a:cubicBezTo>
                    <a:pt x="10024" y="13815"/>
                    <a:pt x="10024" y="13815"/>
                    <a:pt x="10024" y="13815"/>
                  </a:cubicBezTo>
                  <a:cubicBezTo>
                    <a:pt x="10024" y="13815"/>
                    <a:pt x="10024" y="13815"/>
                    <a:pt x="10024" y="13815"/>
                  </a:cubicBezTo>
                  <a:cubicBezTo>
                    <a:pt x="10144" y="13815"/>
                    <a:pt x="10144" y="13815"/>
                    <a:pt x="10144" y="13815"/>
                  </a:cubicBezTo>
                  <a:cubicBezTo>
                    <a:pt x="10144" y="13815"/>
                    <a:pt x="10144" y="13815"/>
                    <a:pt x="10144" y="13815"/>
                  </a:cubicBezTo>
                  <a:cubicBezTo>
                    <a:pt x="10144" y="13815"/>
                    <a:pt x="10144" y="13815"/>
                    <a:pt x="10144" y="13815"/>
                  </a:cubicBezTo>
                  <a:cubicBezTo>
                    <a:pt x="10144" y="13815"/>
                    <a:pt x="10144" y="13815"/>
                    <a:pt x="10144" y="13815"/>
                  </a:cubicBezTo>
                  <a:cubicBezTo>
                    <a:pt x="10144" y="13815"/>
                    <a:pt x="10144" y="13815"/>
                    <a:pt x="10144" y="13815"/>
                  </a:cubicBezTo>
                  <a:cubicBezTo>
                    <a:pt x="10263" y="13815"/>
                    <a:pt x="10263" y="13815"/>
                    <a:pt x="10263" y="13815"/>
                  </a:cubicBezTo>
                  <a:cubicBezTo>
                    <a:pt x="10263" y="13815"/>
                    <a:pt x="10263" y="13815"/>
                    <a:pt x="10263" y="13815"/>
                  </a:cubicBezTo>
                  <a:cubicBezTo>
                    <a:pt x="10263" y="13815"/>
                    <a:pt x="10263" y="13815"/>
                    <a:pt x="10263" y="13815"/>
                  </a:cubicBezTo>
                  <a:cubicBezTo>
                    <a:pt x="10263" y="13815"/>
                    <a:pt x="10263" y="13815"/>
                    <a:pt x="10263" y="13815"/>
                  </a:cubicBezTo>
                  <a:cubicBezTo>
                    <a:pt x="10263" y="13815"/>
                    <a:pt x="10263" y="13815"/>
                    <a:pt x="10263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382" y="13815"/>
                    <a:pt x="10382" y="13815"/>
                    <a:pt x="10382" y="13815"/>
                  </a:cubicBezTo>
                  <a:cubicBezTo>
                    <a:pt x="10502" y="13815"/>
                    <a:pt x="10502" y="13815"/>
                    <a:pt x="10502" y="13815"/>
                  </a:cubicBezTo>
                  <a:cubicBezTo>
                    <a:pt x="10502" y="13815"/>
                    <a:pt x="10502" y="13815"/>
                    <a:pt x="10502" y="13815"/>
                  </a:cubicBezTo>
                  <a:cubicBezTo>
                    <a:pt x="10502" y="13815"/>
                    <a:pt x="10502" y="13815"/>
                    <a:pt x="10502" y="13815"/>
                  </a:cubicBezTo>
                  <a:cubicBezTo>
                    <a:pt x="10502" y="13815"/>
                    <a:pt x="10502" y="13815"/>
                    <a:pt x="10502" y="13815"/>
                  </a:cubicBezTo>
                  <a:cubicBezTo>
                    <a:pt x="10502" y="13815"/>
                    <a:pt x="10502" y="13815"/>
                    <a:pt x="10502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621" y="13815"/>
                    <a:pt x="10621" y="13815"/>
                    <a:pt x="10621" y="13815"/>
                  </a:cubicBezTo>
                  <a:cubicBezTo>
                    <a:pt x="10740" y="13815"/>
                    <a:pt x="10740" y="13815"/>
                    <a:pt x="10740" y="13815"/>
                  </a:cubicBezTo>
                  <a:cubicBezTo>
                    <a:pt x="10740" y="13815"/>
                    <a:pt x="10740" y="13815"/>
                    <a:pt x="10740" y="13815"/>
                  </a:cubicBezTo>
                  <a:cubicBezTo>
                    <a:pt x="10740" y="13815"/>
                    <a:pt x="10740" y="13815"/>
                    <a:pt x="10740" y="13815"/>
                  </a:cubicBezTo>
                  <a:cubicBezTo>
                    <a:pt x="10740" y="13815"/>
                    <a:pt x="10740" y="13815"/>
                    <a:pt x="10740" y="13815"/>
                  </a:cubicBezTo>
                  <a:cubicBezTo>
                    <a:pt x="10740" y="13815"/>
                    <a:pt x="10740" y="13815"/>
                    <a:pt x="10740" y="13815"/>
                  </a:cubicBezTo>
                  <a:close/>
                  <a:moveTo>
                    <a:pt x="10740" y="18315"/>
                  </a:moveTo>
                  <a:cubicBezTo>
                    <a:pt x="10740" y="19035"/>
                    <a:pt x="10740" y="19035"/>
                    <a:pt x="10740" y="19035"/>
                  </a:cubicBezTo>
                  <a:cubicBezTo>
                    <a:pt x="9905" y="19035"/>
                    <a:pt x="9905" y="19035"/>
                    <a:pt x="9905" y="19035"/>
                  </a:cubicBezTo>
                  <a:cubicBezTo>
                    <a:pt x="7876" y="19035"/>
                    <a:pt x="7876" y="19035"/>
                    <a:pt x="7876" y="19035"/>
                  </a:cubicBezTo>
                  <a:cubicBezTo>
                    <a:pt x="7876" y="19035"/>
                    <a:pt x="7876" y="19035"/>
                    <a:pt x="7876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757" y="19035"/>
                    <a:pt x="7757" y="19035"/>
                    <a:pt x="7757" y="19035"/>
                  </a:cubicBezTo>
                  <a:cubicBezTo>
                    <a:pt x="7638" y="19035"/>
                    <a:pt x="7638" y="19035"/>
                    <a:pt x="7638" y="19035"/>
                  </a:cubicBezTo>
                  <a:cubicBezTo>
                    <a:pt x="7638" y="19035"/>
                    <a:pt x="7638" y="19035"/>
                    <a:pt x="7638" y="19035"/>
                  </a:cubicBezTo>
                  <a:cubicBezTo>
                    <a:pt x="7638" y="19035"/>
                    <a:pt x="7638" y="19035"/>
                    <a:pt x="7638" y="19035"/>
                  </a:cubicBezTo>
                  <a:cubicBezTo>
                    <a:pt x="7638" y="19035"/>
                    <a:pt x="7638" y="19035"/>
                    <a:pt x="7638" y="19035"/>
                  </a:cubicBezTo>
                  <a:cubicBezTo>
                    <a:pt x="7638" y="19035"/>
                    <a:pt x="7638" y="19035"/>
                    <a:pt x="7638" y="19035"/>
                  </a:cubicBezTo>
                  <a:cubicBezTo>
                    <a:pt x="7518" y="19035"/>
                    <a:pt x="7518" y="19035"/>
                    <a:pt x="7518" y="19035"/>
                  </a:cubicBezTo>
                  <a:cubicBezTo>
                    <a:pt x="7518" y="19035"/>
                    <a:pt x="7518" y="19035"/>
                    <a:pt x="7518" y="19035"/>
                  </a:cubicBezTo>
                  <a:cubicBezTo>
                    <a:pt x="7518" y="19035"/>
                    <a:pt x="7518" y="19035"/>
                    <a:pt x="7518" y="19035"/>
                  </a:cubicBezTo>
                  <a:cubicBezTo>
                    <a:pt x="7518" y="19035"/>
                    <a:pt x="7518" y="19035"/>
                    <a:pt x="7518" y="19035"/>
                  </a:cubicBezTo>
                  <a:cubicBezTo>
                    <a:pt x="7518" y="19035"/>
                    <a:pt x="7518" y="19035"/>
                    <a:pt x="7518" y="19035"/>
                  </a:cubicBezTo>
                  <a:cubicBezTo>
                    <a:pt x="7399" y="19035"/>
                    <a:pt x="7399" y="19035"/>
                    <a:pt x="7399" y="19035"/>
                  </a:cubicBezTo>
                  <a:cubicBezTo>
                    <a:pt x="7399" y="19035"/>
                    <a:pt x="7399" y="19035"/>
                    <a:pt x="7399" y="19035"/>
                  </a:cubicBezTo>
                  <a:cubicBezTo>
                    <a:pt x="7399" y="19035"/>
                    <a:pt x="7399" y="19035"/>
                    <a:pt x="7399" y="19035"/>
                  </a:cubicBezTo>
                  <a:cubicBezTo>
                    <a:pt x="7399" y="19035"/>
                    <a:pt x="7399" y="19035"/>
                    <a:pt x="7399" y="19035"/>
                  </a:cubicBezTo>
                  <a:cubicBezTo>
                    <a:pt x="7399" y="19035"/>
                    <a:pt x="7399" y="19035"/>
                    <a:pt x="7399" y="19035"/>
                  </a:cubicBezTo>
                  <a:cubicBezTo>
                    <a:pt x="7280" y="19035"/>
                    <a:pt x="7280" y="19035"/>
                    <a:pt x="7280" y="19035"/>
                  </a:cubicBezTo>
                  <a:cubicBezTo>
                    <a:pt x="7280" y="19035"/>
                    <a:pt x="7280" y="19035"/>
                    <a:pt x="7280" y="19035"/>
                  </a:cubicBezTo>
                  <a:cubicBezTo>
                    <a:pt x="7280" y="19035"/>
                    <a:pt x="7280" y="19035"/>
                    <a:pt x="7280" y="19035"/>
                  </a:cubicBezTo>
                  <a:cubicBezTo>
                    <a:pt x="7280" y="19035"/>
                    <a:pt x="7280" y="19035"/>
                    <a:pt x="728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160" y="19035"/>
                    <a:pt x="7160" y="19035"/>
                    <a:pt x="7160" y="1903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160" y="18315"/>
                    <a:pt x="7160" y="18315"/>
                    <a:pt x="7160" y="18315"/>
                  </a:cubicBezTo>
                  <a:cubicBezTo>
                    <a:pt x="7280" y="18315"/>
                    <a:pt x="7280" y="18315"/>
                    <a:pt x="7280" y="18315"/>
                  </a:cubicBezTo>
                  <a:cubicBezTo>
                    <a:pt x="7280" y="18315"/>
                    <a:pt x="7280" y="18315"/>
                    <a:pt x="7280" y="18315"/>
                  </a:cubicBezTo>
                  <a:cubicBezTo>
                    <a:pt x="7280" y="18315"/>
                    <a:pt x="7280" y="18315"/>
                    <a:pt x="7280" y="18315"/>
                  </a:cubicBezTo>
                  <a:cubicBezTo>
                    <a:pt x="7280" y="18315"/>
                    <a:pt x="7280" y="18315"/>
                    <a:pt x="7280" y="18315"/>
                  </a:cubicBezTo>
                  <a:cubicBezTo>
                    <a:pt x="7280" y="18315"/>
                    <a:pt x="7280" y="18315"/>
                    <a:pt x="7280" y="18315"/>
                  </a:cubicBezTo>
                  <a:cubicBezTo>
                    <a:pt x="7399" y="18315"/>
                    <a:pt x="7399" y="18315"/>
                    <a:pt x="7399" y="18315"/>
                  </a:cubicBezTo>
                  <a:cubicBezTo>
                    <a:pt x="7399" y="18315"/>
                    <a:pt x="7399" y="18315"/>
                    <a:pt x="7399" y="18315"/>
                  </a:cubicBezTo>
                  <a:cubicBezTo>
                    <a:pt x="7399" y="18315"/>
                    <a:pt x="7399" y="18315"/>
                    <a:pt x="7399" y="18315"/>
                  </a:cubicBezTo>
                  <a:cubicBezTo>
                    <a:pt x="7399" y="18315"/>
                    <a:pt x="7399" y="18315"/>
                    <a:pt x="7399" y="18315"/>
                  </a:cubicBezTo>
                  <a:cubicBezTo>
                    <a:pt x="7399" y="18315"/>
                    <a:pt x="7399" y="18315"/>
                    <a:pt x="7399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518" y="18315"/>
                    <a:pt x="7518" y="18315"/>
                    <a:pt x="7518" y="18315"/>
                  </a:cubicBezTo>
                  <a:cubicBezTo>
                    <a:pt x="7638" y="18315"/>
                    <a:pt x="7638" y="18315"/>
                    <a:pt x="7638" y="18315"/>
                  </a:cubicBezTo>
                  <a:cubicBezTo>
                    <a:pt x="7638" y="18315"/>
                    <a:pt x="7638" y="18315"/>
                    <a:pt x="7638" y="18315"/>
                  </a:cubicBezTo>
                  <a:cubicBezTo>
                    <a:pt x="7638" y="18315"/>
                    <a:pt x="7638" y="18315"/>
                    <a:pt x="7638" y="18315"/>
                  </a:cubicBezTo>
                  <a:cubicBezTo>
                    <a:pt x="7638" y="18315"/>
                    <a:pt x="7638" y="18315"/>
                    <a:pt x="7638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757" y="18315"/>
                    <a:pt x="7757" y="18315"/>
                    <a:pt x="7757" y="18315"/>
                  </a:cubicBezTo>
                  <a:cubicBezTo>
                    <a:pt x="7876" y="18315"/>
                    <a:pt x="7876" y="18315"/>
                    <a:pt x="7876" y="18315"/>
                  </a:cubicBezTo>
                  <a:cubicBezTo>
                    <a:pt x="7876" y="18315"/>
                    <a:pt x="7876" y="18315"/>
                    <a:pt x="7876" y="18315"/>
                  </a:cubicBezTo>
                  <a:cubicBezTo>
                    <a:pt x="7876" y="18315"/>
                    <a:pt x="7876" y="18315"/>
                    <a:pt x="7876" y="18315"/>
                  </a:cubicBezTo>
                  <a:cubicBezTo>
                    <a:pt x="9905" y="18315"/>
                    <a:pt x="9905" y="18315"/>
                    <a:pt x="9905" y="18315"/>
                  </a:cubicBezTo>
                  <a:cubicBezTo>
                    <a:pt x="9905" y="18315"/>
                    <a:pt x="9905" y="18315"/>
                    <a:pt x="9905" y="18315"/>
                  </a:cubicBezTo>
                  <a:cubicBezTo>
                    <a:pt x="10024" y="18315"/>
                    <a:pt x="10024" y="18315"/>
                    <a:pt x="10024" y="18315"/>
                  </a:cubicBezTo>
                  <a:cubicBezTo>
                    <a:pt x="10024" y="18315"/>
                    <a:pt x="10024" y="18315"/>
                    <a:pt x="10024" y="18315"/>
                  </a:cubicBezTo>
                  <a:cubicBezTo>
                    <a:pt x="10024" y="18315"/>
                    <a:pt x="10024" y="18315"/>
                    <a:pt x="10024" y="18315"/>
                  </a:cubicBezTo>
                  <a:cubicBezTo>
                    <a:pt x="10024" y="18315"/>
                    <a:pt x="10024" y="18315"/>
                    <a:pt x="10024" y="18315"/>
                  </a:cubicBezTo>
                  <a:cubicBezTo>
                    <a:pt x="10144" y="18315"/>
                    <a:pt x="10144" y="18315"/>
                    <a:pt x="10144" y="18315"/>
                  </a:cubicBezTo>
                  <a:cubicBezTo>
                    <a:pt x="10144" y="18315"/>
                    <a:pt x="10144" y="18315"/>
                    <a:pt x="10144" y="18315"/>
                  </a:cubicBezTo>
                  <a:cubicBezTo>
                    <a:pt x="10144" y="18315"/>
                    <a:pt x="10144" y="18315"/>
                    <a:pt x="10144" y="18315"/>
                  </a:cubicBezTo>
                  <a:cubicBezTo>
                    <a:pt x="10144" y="18315"/>
                    <a:pt x="10144" y="18315"/>
                    <a:pt x="10144" y="18315"/>
                  </a:cubicBezTo>
                  <a:cubicBezTo>
                    <a:pt x="10144" y="18315"/>
                    <a:pt x="10144" y="18315"/>
                    <a:pt x="10144" y="18315"/>
                  </a:cubicBezTo>
                  <a:cubicBezTo>
                    <a:pt x="10263" y="18315"/>
                    <a:pt x="10263" y="18315"/>
                    <a:pt x="10263" y="18315"/>
                  </a:cubicBezTo>
                  <a:cubicBezTo>
                    <a:pt x="10263" y="18315"/>
                    <a:pt x="10263" y="18315"/>
                    <a:pt x="10263" y="18315"/>
                  </a:cubicBezTo>
                  <a:cubicBezTo>
                    <a:pt x="10263" y="18315"/>
                    <a:pt x="10263" y="18315"/>
                    <a:pt x="10263" y="18315"/>
                  </a:cubicBezTo>
                  <a:cubicBezTo>
                    <a:pt x="10263" y="18315"/>
                    <a:pt x="10263" y="18315"/>
                    <a:pt x="10263" y="18315"/>
                  </a:cubicBezTo>
                  <a:cubicBezTo>
                    <a:pt x="10382" y="18315"/>
                    <a:pt x="10382" y="18315"/>
                    <a:pt x="10382" y="18315"/>
                  </a:cubicBezTo>
                  <a:cubicBezTo>
                    <a:pt x="10382" y="18315"/>
                    <a:pt x="10382" y="18315"/>
                    <a:pt x="10382" y="18315"/>
                  </a:cubicBezTo>
                  <a:cubicBezTo>
                    <a:pt x="10382" y="18315"/>
                    <a:pt x="10382" y="18315"/>
                    <a:pt x="10382" y="18315"/>
                  </a:cubicBezTo>
                  <a:cubicBezTo>
                    <a:pt x="10382" y="18315"/>
                    <a:pt x="10382" y="18315"/>
                    <a:pt x="10382" y="18315"/>
                  </a:cubicBezTo>
                  <a:cubicBezTo>
                    <a:pt x="10382" y="18315"/>
                    <a:pt x="10382" y="18315"/>
                    <a:pt x="10382" y="18315"/>
                  </a:cubicBezTo>
                  <a:cubicBezTo>
                    <a:pt x="10502" y="18315"/>
                    <a:pt x="10502" y="18315"/>
                    <a:pt x="10502" y="18315"/>
                  </a:cubicBezTo>
                  <a:cubicBezTo>
                    <a:pt x="10502" y="18315"/>
                    <a:pt x="10502" y="18315"/>
                    <a:pt x="10502" y="18315"/>
                  </a:cubicBezTo>
                  <a:cubicBezTo>
                    <a:pt x="10502" y="18315"/>
                    <a:pt x="10502" y="18315"/>
                    <a:pt x="10502" y="18315"/>
                  </a:cubicBezTo>
                  <a:cubicBezTo>
                    <a:pt x="10502" y="18315"/>
                    <a:pt x="10502" y="18315"/>
                    <a:pt x="10502" y="18315"/>
                  </a:cubicBezTo>
                  <a:cubicBezTo>
                    <a:pt x="10621" y="18315"/>
                    <a:pt x="10621" y="18315"/>
                    <a:pt x="10621" y="18315"/>
                  </a:cubicBezTo>
                  <a:cubicBezTo>
                    <a:pt x="10621" y="18315"/>
                    <a:pt x="10621" y="18315"/>
                    <a:pt x="10621" y="18315"/>
                  </a:cubicBezTo>
                  <a:cubicBezTo>
                    <a:pt x="10621" y="18315"/>
                    <a:pt x="10621" y="18315"/>
                    <a:pt x="10621" y="18315"/>
                  </a:cubicBezTo>
                  <a:cubicBezTo>
                    <a:pt x="10621" y="18315"/>
                    <a:pt x="10621" y="18315"/>
                    <a:pt x="10621" y="18315"/>
                  </a:cubicBezTo>
                  <a:cubicBezTo>
                    <a:pt x="10621" y="18315"/>
                    <a:pt x="10621" y="18315"/>
                    <a:pt x="10621" y="18315"/>
                  </a:cubicBezTo>
                  <a:cubicBezTo>
                    <a:pt x="10740" y="18315"/>
                    <a:pt x="10740" y="18315"/>
                    <a:pt x="10740" y="18315"/>
                  </a:cubicBezTo>
                  <a:cubicBezTo>
                    <a:pt x="10740" y="18315"/>
                    <a:pt x="10740" y="18315"/>
                    <a:pt x="10740" y="18315"/>
                  </a:cubicBezTo>
                  <a:cubicBezTo>
                    <a:pt x="10740" y="18315"/>
                    <a:pt x="10740" y="18315"/>
                    <a:pt x="10740" y="18315"/>
                  </a:cubicBezTo>
                  <a:cubicBezTo>
                    <a:pt x="10740" y="18315"/>
                    <a:pt x="10740" y="18315"/>
                    <a:pt x="10740" y="18315"/>
                  </a:cubicBezTo>
                  <a:close/>
                  <a:moveTo>
                    <a:pt x="3222" y="0"/>
                  </a:moveTo>
                  <a:cubicBezTo>
                    <a:pt x="7041" y="0"/>
                    <a:pt x="7041" y="0"/>
                    <a:pt x="7041" y="0"/>
                  </a:cubicBezTo>
                  <a:cubicBezTo>
                    <a:pt x="7041" y="900"/>
                    <a:pt x="7041" y="900"/>
                    <a:pt x="7041" y="900"/>
                  </a:cubicBezTo>
                  <a:cubicBezTo>
                    <a:pt x="6206" y="900"/>
                    <a:pt x="6206" y="900"/>
                    <a:pt x="6206" y="900"/>
                  </a:cubicBezTo>
                  <a:cubicBezTo>
                    <a:pt x="6206" y="1440"/>
                    <a:pt x="6206" y="1935"/>
                    <a:pt x="6206" y="2475"/>
                  </a:cubicBezTo>
                  <a:cubicBezTo>
                    <a:pt x="7041" y="2475"/>
                    <a:pt x="7041" y="2475"/>
                    <a:pt x="7041" y="2475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7041" y="3150"/>
                    <a:pt x="7041" y="3150"/>
                    <a:pt x="7041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922" y="3150"/>
                    <a:pt x="6922" y="3150"/>
                    <a:pt x="6922" y="3150"/>
                  </a:cubicBezTo>
                  <a:cubicBezTo>
                    <a:pt x="6802" y="3150"/>
                    <a:pt x="6802" y="3150"/>
                    <a:pt x="6802" y="3150"/>
                  </a:cubicBezTo>
                  <a:cubicBezTo>
                    <a:pt x="6802" y="3150"/>
                    <a:pt x="6802" y="3150"/>
                    <a:pt x="6802" y="3150"/>
                  </a:cubicBezTo>
                  <a:cubicBezTo>
                    <a:pt x="6802" y="3150"/>
                    <a:pt x="6802" y="3150"/>
                    <a:pt x="6802" y="3150"/>
                  </a:cubicBezTo>
                  <a:cubicBezTo>
                    <a:pt x="6802" y="3150"/>
                    <a:pt x="6802" y="3150"/>
                    <a:pt x="6802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683" y="3150"/>
                    <a:pt x="6683" y="3150"/>
                    <a:pt x="6683" y="3150"/>
                  </a:cubicBezTo>
                  <a:cubicBezTo>
                    <a:pt x="6564" y="3150"/>
                    <a:pt x="6564" y="3150"/>
                    <a:pt x="6564" y="3150"/>
                  </a:cubicBezTo>
                  <a:cubicBezTo>
                    <a:pt x="6564" y="3150"/>
                    <a:pt x="6564" y="3150"/>
                    <a:pt x="6564" y="3150"/>
                  </a:cubicBezTo>
                  <a:cubicBezTo>
                    <a:pt x="6564" y="3150"/>
                    <a:pt x="6564" y="3150"/>
                    <a:pt x="6564" y="3150"/>
                  </a:cubicBezTo>
                  <a:cubicBezTo>
                    <a:pt x="6564" y="3150"/>
                    <a:pt x="6564" y="3150"/>
                    <a:pt x="6564" y="3150"/>
                  </a:cubicBezTo>
                  <a:cubicBezTo>
                    <a:pt x="6564" y="3150"/>
                    <a:pt x="6564" y="3150"/>
                    <a:pt x="656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444" y="3150"/>
                    <a:pt x="6444" y="3150"/>
                    <a:pt x="6444" y="3150"/>
                  </a:cubicBezTo>
                  <a:cubicBezTo>
                    <a:pt x="6325" y="3150"/>
                    <a:pt x="6325" y="3150"/>
                    <a:pt x="6325" y="3150"/>
                  </a:cubicBezTo>
                  <a:cubicBezTo>
                    <a:pt x="6325" y="3150"/>
                    <a:pt x="6325" y="3150"/>
                    <a:pt x="6325" y="3150"/>
                  </a:cubicBezTo>
                  <a:cubicBezTo>
                    <a:pt x="6325" y="3150"/>
                    <a:pt x="6325" y="3150"/>
                    <a:pt x="6325" y="3150"/>
                  </a:cubicBezTo>
                  <a:cubicBezTo>
                    <a:pt x="6325" y="3150"/>
                    <a:pt x="6325" y="3150"/>
                    <a:pt x="6325" y="3150"/>
                  </a:cubicBezTo>
                  <a:cubicBezTo>
                    <a:pt x="6325" y="3150"/>
                    <a:pt x="6325" y="3150"/>
                    <a:pt x="6325" y="3150"/>
                  </a:cubicBezTo>
                  <a:cubicBezTo>
                    <a:pt x="6206" y="3150"/>
                    <a:pt x="6206" y="3150"/>
                    <a:pt x="6206" y="3150"/>
                  </a:cubicBezTo>
                  <a:cubicBezTo>
                    <a:pt x="6206" y="3150"/>
                    <a:pt x="6206" y="3150"/>
                    <a:pt x="6206" y="3150"/>
                  </a:cubicBezTo>
                  <a:cubicBezTo>
                    <a:pt x="6206" y="3150"/>
                    <a:pt x="6206" y="3150"/>
                    <a:pt x="6206" y="3150"/>
                  </a:cubicBezTo>
                  <a:cubicBezTo>
                    <a:pt x="6206" y="3150"/>
                    <a:pt x="6206" y="3150"/>
                    <a:pt x="6206" y="3150"/>
                  </a:cubicBezTo>
                  <a:cubicBezTo>
                    <a:pt x="6206" y="3150"/>
                    <a:pt x="6206" y="3150"/>
                    <a:pt x="6206" y="3150"/>
                  </a:cubicBezTo>
                  <a:cubicBezTo>
                    <a:pt x="6206" y="3690"/>
                    <a:pt x="6206" y="4230"/>
                    <a:pt x="6206" y="4725"/>
                  </a:cubicBezTo>
                  <a:cubicBezTo>
                    <a:pt x="6206" y="4725"/>
                    <a:pt x="6206" y="4725"/>
                    <a:pt x="6206" y="4725"/>
                  </a:cubicBezTo>
                  <a:cubicBezTo>
                    <a:pt x="6206" y="4725"/>
                    <a:pt x="6206" y="4725"/>
                    <a:pt x="6206" y="4725"/>
                  </a:cubicBezTo>
                  <a:cubicBezTo>
                    <a:pt x="6206" y="4725"/>
                    <a:pt x="6206" y="4725"/>
                    <a:pt x="6206" y="4725"/>
                  </a:cubicBezTo>
                  <a:cubicBezTo>
                    <a:pt x="6206" y="4725"/>
                    <a:pt x="6206" y="4725"/>
                    <a:pt x="6206" y="4725"/>
                  </a:cubicBezTo>
                  <a:cubicBezTo>
                    <a:pt x="6325" y="4725"/>
                    <a:pt x="6325" y="4725"/>
                    <a:pt x="6325" y="4725"/>
                  </a:cubicBezTo>
                  <a:cubicBezTo>
                    <a:pt x="6325" y="4725"/>
                    <a:pt x="6325" y="4725"/>
                    <a:pt x="6325" y="4725"/>
                  </a:cubicBezTo>
                  <a:cubicBezTo>
                    <a:pt x="6325" y="4725"/>
                    <a:pt x="6325" y="4725"/>
                    <a:pt x="6325" y="4725"/>
                  </a:cubicBezTo>
                  <a:cubicBezTo>
                    <a:pt x="6325" y="4725"/>
                    <a:pt x="6325" y="4725"/>
                    <a:pt x="6325" y="4725"/>
                  </a:cubicBezTo>
                  <a:cubicBezTo>
                    <a:pt x="6325" y="4725"/>
                    <a:pt x="6325" y="4725"/>
                    <a:pt x="6325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444" y="4725"/>
                    <a:pt x="6444" y="4725"/>
                    <a:pt x="6444" y="4725"/>
                  </a:cubicBezTo>
                  <a:cubicBezTo>
                    <a:pt x="6564" y="4725"/>
                    <a:pt x="6564" y="4725"/>
                    <a:pt x="6564" y="4725"/>
                  </a:cubicBezTo>
                  <a:cubicBezTo>
                    <a:pt x="6564" y="4725"/>
                    <a:pt x="6564" y="4725"/>
                    <a:pt x="6564" y="4725"/>
                  </a:cubicBezTo>
                  <a:cubicBezTo>
                    <a:pt x="6564" y="4725"/>
                    <a:pt x="6564" y="4725"/>
                    <a:pt x="6564" y="4725"/>
                  </a:cubicBezTo>
                  <a:cubicBezTo>
                    <a:pt x="6564" y="4725"/>
                    <a:pt x="6564" y="4725"/>
                    <a:pt x="6564" y="4725"/>
                  </a:cubicBezTo>
                  <a:cubicBezTo>
                    <a:pt x="6564" y="4725"/>
                    <a:pt x="6564" y="4725"/>
                    <a:pt x="6564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683" y="4725"/>
                    <a:pt x="6683" y="4725"/>
                    <a:pt x="6683" y="4725"/>
                  </a:cubicBezTo>
                  <a:cubicBezTo>
                    <a:pt x="6802" y="4725"/>
                    <a:pt x="6802" y="4725"/>
                    <a:pt x="6802" y="4725"/>
                  </a:cubicBezTo>
                  <a:cubicBezTo>
                    <a:pt x="6802" y="4725"/>
                    <a:pt x="6802" y="4725"/>
                    <a:pt x="6802" y="4725"/>
                  </a:cubicBezTo>
                  <a:cubicBezTo>
                    <a:pt x="6802" y="4725"/>
                    <a:pt x="6802" y="4725"/>
                    <a:pt x="6802" y="4725"/>
                  </a:cubicBezTo>
                  <a:cubicBezTo>
                    <a:pt x="6802" y="4725"/>
                    <a:pt x="6802" y="4725"/>
                    <a:pt x="680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6922" y="4725"/>
                    <a:pt x="6922" y="4725"/>
                    <a:pt x="6922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4725"/>
                    <a:pt x="7041" y="4725"/>
                    <a:pt x="7041" y="4725"/>
                  </a:cubicBezTo>
                  <a:cubicBezTo>
                    <a:pt x="7041" y="5445"/>
                    <a:pt x="7041" y="5445"/>
                    <a:pt x="7041" y="5445"/>
                  </a:cubicBezTo>
                  <a:cubicBezTo>
                    <a:pt x="6206" y="5445"/>
                    <a:pt x="6206" y="5445"/>
                    <a:pt x="6206" y="5445"/>
                  </a:cubicBezTo>
                  <a:cubicBezTo>
                    <a:pt x="6206" y="5940"/>
                    <a:pt x="6206" y="6480"/>
                    <a:pt x="6206" y="7020"/>
                  </a:cubicBezTo>
                  <a:cubicBezTo>
                    <a:pt x="7041" y="7020"/>
                    <a:pt x="7041" y="7020"/>
                    <a:pt x="7041" y="7020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7041" y="7695"/>
                    <a:pt x="7041" y="7695"/>
                    <a:pt x="7041" y="7695"/>
                  </a:cubicBezTo>
                  <a:cubicBezTo>
                    <a:pt x="6922" y="7695"/>
                    <a:pt x="6922" y="7695"/>
                    <a:pt x="6922" y="7695"/>
                  </a:cubicBezTo>
                  <a:cubicBezTo>
                    <a:pt x="6922" y="7695"/>
                    <a:pt x="6922" y="7695"/>
                    <a:pt x="6922" y="7695"/>
                  </a:cubicBezTo>
                  <a:cubicBezTo>
                    <a:pt x="6922" y="7695"/>
                    <a:pt x="6922" y="7695"/>
                    <a:pt x="6922" y="7695"/>
                  </a:cubicBezTo>
                  <a:cubicBezTo>
                    <a:pt x="6922" y="7695"/>
                    <a:pt x="6922" y="7695"/>
                    <a:pt x="6922" y="7695"/>
                  </a:cubicBezTo>
                  <a:cubicBezTo>
                    <a:pt x="6922" y="7695"/>
                    <a:pt x="6922" y="7695"/>
                    <a:pt x="6922" y="7695"/>
                  </a:cubicBezTo>
                  <a:cubicBezTo>
                    <a:pt x="6802" y="7695"/>
                    <a:pt x="6802" y="7695"/>
                    <a:pt x="6802" y="7695"/>
                  </a:cubicBezTo>
                  <a:cubicBezTo>
                    <a:pt x="6802" y="7695"/>
                    <a:pt x="6802" y="7695"/>
                    <a:pt x="6802" y="7695"/>
                  </a:cubicBezTo>
                  <a:cubicBezTo>
                    <a:pt x="6802" y="7695"/>
                    <a:pt x="6802" y="7695"/>
                    <a:pt x="6802" y="7695"/>
                  </a:cubicBezTo>
                  <a:cubicBezTo>
                    <a:pt x="6802" y="7695"/>
                    <a:pt x="6802" y="7695"/>
                    <a:pt x="6802" y="7695"/>
                  </a:cubicBezTo>
                  <a:cubicBezTo>
                    <a:pt x="6802" y="7695"/>
                    <a:pt x="6802" y="7695"/>
                    <a:pt x="6802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683" y="7695"/>
                    <a:pt x="6683" y="7695"/>
                    <a:pt x="6683" y="7695"/>
                  </a:cubicBezTo>
                  <a:cubicBezTo>
                    <a:pt x="6564" y="7695"/>
                    <a:pt x="6564" y="7695"/>
                    <a:pt x="6564" y="7695"/>
                  </a:cubicBezTo>
                  <a:cubicBezTo>
                    <a:pt x="6564" y="7695"/>
                    <a:pt x="6564" y="7695"/>
                    <a:pt x="6564" y="7695"/>
                  </a:cubicBezTo>
                  <a:cubicBezTo>
                    <a:pt x="6564" y="7695"/>
                    <a:pt x="6564" y="7695"/>
                    <a:pt x="6564" y="7695"/>
                  </a:cubicBezTo>
                  <a:cubicBezTo>
                    <a:pt x="6564" y="7695"/>
                    <a:pt x="6564" y="7695"/>
                    <a:pt x="656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444" y="7695"/>
                    <a:pt x="6444" y="7695"/>
                    <a:pt x="6444" y="7695"/>
                  </a:cubicBezTo>
                  <a:cubicBezTo>
                    <a:pt x="6325" y="7695"/>
                    <a:pt x="6325" y="7695"/>
                    <a:pt x="6325" y="7695"/>
                  </a:cubicBezTo>
                  <a:cubicBezTo>
                    <a:pt x="6325" y="7695"/>
                    <a:pt x="6325" y="7695"/>
                    <a:pt x="6325" y="7695"/>
                  </a:cubicBezTo>
                  <a:cubicBezTo>
                    <a:pt x="6325" y="7695"/>
                    <a:pt x="6325" y="7695"/>
                    <a:pt x="6325" y="7695"/>
                  </a:cubicBezTo>
                  <a:cubicBezTo>
                    <a:pt x="6325" y="7695"/>
                    <a:pt x="6325" y="7695"/>
                    <a:pt x="6325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6206" y="7695"/>
                    <a:pt x="6206" y="7695"/>
                    <a:pt x="6206" y="7695"/>
                  </a:cubicBezTo>
                  <a:cubicBezTo>
                    <a:pt x="3222" y="7695"/>
                    <a:pt x="3222" y="7695"/>
                    <a:pt x="3222" y="7695"/>
                  </a:cubicBezTo>
                  <a:cubicBezTo>
                    <a:pt x="3222" y="7020"/>
                    <a:pt x="3222" y="7020"/>
                    <a:pt x="3222" y="7020"/>
                  </a:cubicBezTo>
                  <a:cubicBezTo>
                    <a:pt x="4057" y="7020"/>
                    <a:pt x="4057" y="7020"/>
                    <a:pt x="4057" y="7020"/>
                  </a:cubicBezTo>
                  <a:cubicBezTo>
                    <a:pt x="4057" y="6480"/>
                    <a:pt x="4057" y="5940"/>
                    <a:pt x="4057" y="5445"/>
                  </a:cubicBezTo>
                  <a:cubicBezTo>
                    <a:pt x="3222" y="5445"/>
                    <a:pt x="3222" y="5445"/>
                    <a:pt x="3222" y="5445"/>
                  </a:cubicBezTo>
                  <a:cubicBezTo>
                    <a:pt x="3222" y="4725"/>
                    <a:pt x="3222" y="4725"/>
                    <a:pt x="3222" y="4725"/>
                  </a:cubicBezTo>
                  <a:cubicBezTo>
                    <a:pt x="4057" y="4725"/>
                    <a:pt x="4057" y="4725"/>
                    <a:pt x="4057" y="4725"/>
                  </a:cubicBezTo>
                  <a:cubicBezTo>
                    <a:pt x="4057" y="4230"/>
                    <a:pt x="4057" y="3690"/>
                    <a:pt x="4057" y="3150"/>
                  </a:cubicBezTo>
                  <a:cubicBezTo>
                    <a:pt x="3222" y="3150"/>
                    <a:pt x="3222" y="3150"/>
                    <a:pt x="3222" y="3150"/>
                  </a:cubicBezTo>
                  <a:cubicBezTo>
                    <a:pt x="3222" y="2475"/>
                    <a:pt x="3222" y="2475"/>
                    <a:pt x="3222" y="2475"/>
                  </a:cubicBezTo>
                  <a:cubicBezTo>
                    <a:pt x="4057" y="2475"/>
                    <a:pt x="4057" y="2475"/>
                    <a:pt x="4057" y="2475"/>
                  </a:cubicBezTo>
                  <a:cubicBezTo>
                    <a:pt x="4057" y="1935"/>
                    <a:pt x="4057" y="1440"/>
                    <a:pt x="4057" y="900"/>
                  </a:cubicBezTo>
                  <a:cubicBezTo>
                    <a:pt x="3222" y="900"/>
                    <a:pt x="3222" y="900"/>
                    <a:pt x="3222" y="900"/>
                  </a:cubicBezTo>
                  <a:cubicBezTo>
                    <a:pt x="3222" y="0"/>
                    <a:pt x="3222" y="0"/>
                    <a:pt x="3222" y="0"/>
                  </a:cubicBezTo>
                  <a:close/>
                  <a:moveTo>
                    <a:pt x="7041" y="21600"/>
                  </a:moveTo>
                  <a:cubicBezTo>
                    <a:pt x="3222" y="21600"/>
                    <a:pt x="3222" y="21600"/>
                    <a:pt x="3222" y="21600"/>
                  </a:cubicBezTo>
                  <a:cubicBezTo>
                    <a:pt x="3222" y="20610"/>
                    <a:pt x="3222" y="20610"/>
                    <a:pt x="3222" y="20610"/>
                  </a:cubicBezTo>
                  <a:cubicBezTo>
                    <a:pt x="4057" y="20610"/>
                    <a:pt x="4057" y="20610"/>
                    <a:pt x="4057" y="20610"/>
                  </a:cubicBezTo>
                  <a:cubicBezTo>
                    <a:pt x="4057" y="20070"/>
                    <a:pt x="4057" y="19530"/>
                    <a:pt x="4057" y="19035"/>
                  </a:cubicBezTo>
                  <a:cubicBezTo>
                    <a:pt x="3222" y="19035"/>
                    <a:pt x="3222" y="19035"/>
                    <a:pt x="3222" y="19035"/>
                  </a:cubicBezTo>
                  <a:cubicBezTo>
                    <a:pt x="3222" y="18315"/>
                    <a:pt x="3222" y="18315"/>
                    <a:pt x="3222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206" y="18315"/>
                    <a:pt x="6206" y="18315"/>
                    <a:pt x="6206" y="18315"/>
                  </a:cubicBezTo>
                  <a:cubicBezTo>
                    <a:pt x="6325" y="18315"/>
                    <a:pt x="6325" y="18315"/>
                    <a:pt x="6325" y="18315"/>
                  </a:cubicBezTo>
                  <a:cubicBezTo>
                    <a:pt x="6325" y="18315"/>
                    <a:pt x="6325" y="18315"/>
                    <a:pt x="6325" y="18315"/>
                  </a:cubicBezTo>
                  <a:cubicBezTo>
                    <a:pt x="6325" y="18315"/>
                    <a:pt x="6325" y="18315"/>
                    <a:pt x="6325" y="18315"/>
                  </a:cubicBezTo>
                  <a:cubicBezTo>
                    <a:pt x="6325" y="18315"/>
                    <a:pt x="6325" y="18315"/>
                    <a:pt x="6325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444" y="18315"/>
                    <a:pt x="6444" y="18315"/>
                    <a:pt x="6444" y="18315"/>
                  </a:cubicBezTo>
                  <a:cubicBezTo>
                    <a:pt x="6564" y="18315"/>
                    <a:pt x="6564" y="18315"/>
                    <a:pt x="6564" y="18315"/>
                  </a:cubicBezTo>
                  <a:cubicBezTo>
                    <a:pt x="6564" y="18315"/>
                    <a:pt x="6564" y="18315"/>
                    <a:pt x="6564" y="18315"/>
                  </a:cubicBezTo>
                  <a:cubicBezTo>
                    <a:pt x="6564" y="18315"/>
                    <a:pt x="6564" y="18315"/>
                    <a:pt x="6564" y="18315"/>
                  </a:cubicBezTo>
                  <a:cubicBezTo>
                    <a:pt x="6564" y="18315"/>
                    <a:pt x="6564" y="18315"/>
                    <a:pt x="6564" y="18315"/>
                  </a:cubicBezTo>
                  <a:cubicBezTo>
                    <a:pt x="6564" y="18315"/>
                    <a:pt x="6564" y="18315"/>
                    <a:pt x="6564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683" y="18315"/>
                    <a:pt x="6683" y="18315"/>
                    <a:pt x="6683" y="18315"/>
                  </a:cubicBezTo>
                  <a:cubicBezTo>
                    <a:pt x="6802" y="18315"/>
                    <a:pt x="6802" y="18315"/>
                    <a:pt x="6802" y="18315"/>
                  </a:cubicBezTo>
                  <a:cubicBezTo>
                    <a:pt x="6802" y="18315"/>
                    <a:pt x="6802" y="18315"/>
                    <a:pt x="6802" y="18315"/>
                  </a:cubicBezTo>
                  <a:cubicBezTo>
                    <a:pt x="6802" y="18315"/>
                    <a:pt x="6802" y="18315"/>
                    <a:pt x="6802" y="18315"/>
                  </a:cubicBezTo>
                  <a:cubicBezTo>
                    <a:pt x="6802" y="18315"/>
                    <a:pt x="6802" y="18315"/>
                    <a:pt x="6802" y="18315"/>
                  </a:cubicBezTo>
                  <a:cubicBezTo>
                    <a:pt x="6802" y="18315"/>
                    <a:pt x="6802" y="18315"/>
                    <a:pt x="6802" y="18315"/>
                  </a:cubicBezTo>
                  <a:cubicBezTo>
                    <a:pt x="6922" y="18315"/>
                    <a:pt x="6922" y="18315"/>
                    <a:pt x="6922" y="18315"/>
                  </a:cubicBezTo>
                  <a:cubicBezTo>
                    <a:pt x="6922" y="18315"/>
                    <a:pt x="6922" y="18315"/>
                    <a:pt x="6922" y="18315"/>
                  </a:cubicBezTo>
                  <a:cubicBezTo>
                    <a:pt x="6922" y="18315"/>
                    <a:pt x="6922" y="18315"/>
                    <a:pt x="6922" y="18315"/>
                  </a:cubicBezTo>
                  <a:cubicBezTo>
                    <a:pt x="6922" y="18315"/>
                    <a:pt x="6922" y="18315"/>
                    <a:pt x="6922" y="18315"/>
                  </a:cubicBezTo>
                  <a:cubicBezTo>
                    <a:pt x="6922" y="18315"/>
                    <a:pt x="6922" y="18315"/>
                    <a:pt x="6922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8315"/>
                    <a:pt x="7041" y="18315"/>
                    <a:pt x="7041" y="1831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7041" y="19035"/>
                    <a:pt x="7041" y="19035"/>
                    <a:pt x="7041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922" y="19035"/>
                    <a:pt x="6922" y="19035"/>
                    <a:pt x="6922" y="19035"/>
                  </a:cubicBezTo>
                  <a:cubicBezTo>
                    <a:pt x="6802" y="19035"/>
                    <a:pt x="6802" y="19035"/>
                    <a:pt x="6802" y="19035"/>
                  </a:cubicBezTo>
                  <a:cubicBezTo>
                    <a:pt x="6802" y="19035"/>
                    <a:pt x="6802" y="19035"/>
                    <a:pt x="6802" y="19035"/>
                  </a:cubicBezTo>
                  <a:cubicBezTo>
                    <a:pt x="6802" y="19035"/>
                    <a:pt x="6802" y="19035"/>
                    <a:pt x="6802" y="19035"/>
                  </a:cubicBezTo>
                  <a:cubicBezTo>
                    <a:pt x="6802" y="19035"/>
                    <a:pt x="6802" y="19035"/>
                    <a:pt x="6802" y="19035"/>
                  </a:cubicBezTo>
                  <a:cubicBezTo>
                    <a:pt x="6802" y="19035"/>
                    <a:pt x="6802" y="19035"/>
                    <a:pt x="6802" y="19035"/>
                  </a:cubicBezTo>
                  <a:cubicBezTo>
                    <a:pt x="6683" y="19035"/>
                    <a:pt x="6683" y="19035"/>
                    <a:pt x="6683" y="19035"/>
                  </a:cubicBezTo>
                  <a:cubicBezTo>
                    <a:pt x="6683" y="19035"/>
                    <a:pt x="6683" y="19035"/>
                    <a:pt x="6683" y="19035"/>
                  </a:cubicBezTo>
                  <a:cubicBezTo>
                    <a:pt x="6683" y="19035"/>
                    <a:pt x="6683" y="19035"/>
                    <a:pt x="6683" y="19035"/>
                  </a:cubicBezTo>
                  <a:cubicBezTo>
                    <a:pt x="6683" y="19035"/>
                    <a:pt x="6683" y="19035"/>
                    <a:pt x="6683" y="19035"/>
                  </a:cubicBezTo>
                  <a:cubicBezTo>
                    <a:pt x="6683" y="19035"/>
                    <a:pt x="6683" y="19035"/>
                    <a:pt x="6683" y="19035"/>
                  </a:cubicBezTo>
                  <a:cubicBezTo>
                    <a:pt x="6564" y="19035"/>
                    <a:pt x="6564" y="19035"/>
                    <a:pt x="6564" y="19035"/>
                  </a:cubicBezTo>
                  <a:cubicBezTo>
                    <a:pt x="6564" y="19035"/>
                    <a:pt x="6564" y="19035"/>
                    <a:pt x="6564" y="19035"/>
                  </a:cubicBezTo>
                  <a:cubicBezTo>
                    <a:pt x="6564" y="19035"/>
                    <a:pt x="6564" y="19035"/>
                    <a:pt x="6564" y="19035"/>
                  </a:cubicBezTo>
                  <a:cubicBezTo>
                    <a:pt x="6564" y="19035"/>
                    <a:pt x="6564" y="19035"/>
                    <a:pt x="6564" y="19035"/>
                  </a:cubicBezTo>
                  <a:cubicBezTo>
                    <a:pt x="6564" y="19035"/>
                    <a:pt x="6564" y="19035"/>
                    <a:pt x="6564" y="19035"/>
                  </a:cubicBezTo>
                  <a:cubicBezTo>
                    <a:pt x="6444" y="19035"/>
                    <a:pt x="6444" y="19035"/>
                    <a:pt x="6444" y="19035"/>
                  </a:cubicBezTo>
                  <a:cubicBezTo>
                    <a:pt x="6444" y="19035"/>
                    <a:pt x="6444" y="19035"/>
                    <a:pt x="6444" y="19035"/>
                  </a:cubicBezTo>
                  <a:cubicBezTo>
                    <a:pt x="6444" y="19035"/>
                    <a:pt x="6444" y="19035"/>
                    <a:pt x="6444" y="19035"/>
                  </a:cubicBezTo>
                  <a:cubicBezTo>
                    <a:pt x="6444" y="19035"/>
                    <a:pt x="6444" y="19035"/>
                    <a:pt x="6444" y="19035"/>
                  </a:cubicBezTo>
                  <a:cubicBezTo>
                    <a:pt x="6444" y="19035"/>
                    <a:pt x="6444" y="19035"/>
                    <a:pt x="6444" y="19035"/>
                  </a:cubicBezTo>
                  <a:cubicBezTo>
                    <a:pt x="6325" y="19035"/>
                    <a:pt x="6325" y="19035"/>
                    <a:pt x="6325" y="19035"/>
                  </a:cubicBezTo>
                  <a:cubicBezTo>
                    <a:pt x="6325" y="19035"/>
                    <a:pt x="6325" y="19035"/>
                    <a:pt x="6325" y="19035"/>
                  </a:cubicBezTo>
                  <a:cubicBezTo>
                    <a:pt x="6325" y="19035"/>
                    <a:pt x="6325" y="19035"/>
                    <a:pt x="6325" y="19035"/>
                  </a:cubicBezTo>
                  <a:cubicBezTo>
                    <a:pt x="6325" y="19035"/>
                    <a:pt x="6325" y="19035"/>
                    <a:pt x="6325" y="19035"/>
                  </a:cubicBezTo>
                  <a:cubicBezTo>
                    <a:pt x="6325" y="19035"/>
                    <a:pt x="6325" y="19035"/>
                    <a:pt x="6325" y="19035"/>
                  </a:cubicBezTo>
                  <a:cubicBezTo>
                    <a:pt x="6206" y="19035"/>
                    <a:pt x="6206" y="19035"/>
                    <a:pt x="6206" y="19035"/>
                  </a:cubicBezTo>
                  <a:cubicBezTo>
                    <a:pt x="6206" y="19035"/>
                    <a:pt x="6206" y="19035"/>
                    <a:pt x="6206" y="19035"/>
                  </a:cubicBezTo>
                  <a:cubicBezTo>
                    <a:pt x="6206" y="19035"/>
                    <a:pt x="6206" y="19035"/>
                    <a:pt x="6206" y="19035"/>
                  </a:cubicBezTo>
                  <a:cubicBezTo>
                    <a:pt x="6206" y="19035"/>
                    <a:pt x="6206" y="19035"/>
                    <a:pt x="6206" y="19035"/>
                  </a:cubicBezTo>
                  <a:cubicBezTo>
                    <a:pt x="6206" y="19035"/>
                    <a:pt x="6206" y="19035"/>
                    <a:pt x="6206" y="19035"/>
                  </a:cubicBezTo>
                  <a:cubicBezTo>
                    <a:pt x="6206" y="19530"/>
                    <a:pt x="6206" y="20070"/>
                    <a:pt x="6206" y="20610"/>
                  </a:cubicBezTo>
                  <a:cubicBezTo>
                    <a:pt x="6206" y="20610"/>
                    <a:pt x="6206" y="20610"/>
                    <a:pt x="6206" y="20610"/>
                  </a:cubicBezTo>
                  <a:cubicBezTo>
                    <a:pt x="6206" y="20610"/>
                    <a:pt x="6206" y="20610"/>
                    <a:pt x="6206" y="20610"/>
                  </a:cubicBezTo>
                  <a:cubicBezTo>
                    <a:pt x="6206" y="20610"/>
                    <a:pt x="6206" y="20610"/>
                    <a:pt x="6206" y="20610"/>
                  </a:cubicBezTo>
                  <a:cubicBezTo>
                    <a:pt x="6206" y="20610"/>
                    <a:pt x="6206" y="20610"/>
                    <a:pt x="6206" y="20610"/>
                  </a:cubicBezTo>
                  <a:cubicBezTo>
                    <a:pt x="6325" y="20610"/>
                    <a:pt x="6325" y="20610"/>
                    <a:pt x="6325" y="20610"/>
                  </a:cubicBezTo>
                  <a:cubicBezTo>
                    <a:pt x="6325" y="20610"/>
                    <a:pt x="6325" y="20610"/>
                    <a:pt x="6325" y="20610"/>
                  </a:cubicBezTo>
                  <a:cubicBezTo>
                    <a:pt x="6325" y="20610"/>
                    <a:pt x="6325" y="20610"/>
                    <a:pt x="6325" y="20610"/>
                  </a:cubicBezTo>
                  <a:cubicBezTo>
                    <a:pt x="6325" y="20610"/>
                    <a:pt x="6325" y="20610"/>
                    <a:pt x="6325" y="20610"/>
                  </a:cubicBezTo>
                  <a:cubicBezTo>
                    <a:pt x="6325" y="20610"/>
                    <a:pt x="6325" y="20610"/>
                    <a:pt x="6325" y="20610"/>
                  </a:cubicBezTo>
                  <a:cubicBezTo>
                    <a:pt x="6444" y="20610"/>
                    <a:pt x="6444" y="20610"/>
                    <a:pt x="6444" y="20610"/>
                  </a:cubicBezTo>
                  <a:cubicBezTo>
                    <a:pt x="6444" y="20610"/>
                    <a:pt x="6444" y="20610"/>
                    <a:pt x="6444" y="20610"/>
                  </a:cubicBezTo>
                  <a:cubicBezTo>
                    <a:pt x="6444" y="20610"/>
                    <a:pt x="6444" y="20610"/>
                    <a:pt x="6444" y="20610"/>
                  </a:cubicBezTo>
                  <a:cubicBezTo>
                    <a:pt x="6444" y="20610"/>
                    <a:pt x="6444" y="20610"/>
                    <a:pt x="6444" y="20610"/>
                  </a:cubicBezTo>
                  <a:cubicBezTo>
                    <a:pt x="6444" y="20610"/>
                    <a:pt x="6444" y="20610"/>
                    <a:pt x="6444" y="20610"/>
                  </a:cubicBezTo>
                  <a:cubicBezTo>
                    <a:pt x="6564" y="20610"/>
                    <a:pt x="6564" y="20610"/>
                    <a:pt x="6564" y="20610"/>
                  </a:cubicBezTo>
                  <a:cubicBezTo>
                    <a:pt x="6564" y="20610"/>
                    <a:pt x="6564" y="20610"/>
                    <a:pt x="6564" y="20610"/>
                  </a:cubicBezTo>
                  <a:cubicBezTo>
                    <a:pt x="6564" y="20610"/>
                    <a:pt x="6564" y="20610"/>
                    <a:pt x="6564" y="20610"/>
                  </a:cubicBezTo>
                  <a:cubicBezTo>
                    <a:pt x="6564" y="20610"/>
                    <a:pt x="6564" y="20610"/>
                    <a:pt x="6564" y="20610"/>
                  </a:cubicBezTo>
                  <a:cubicBezTo>
                    <a:pt x="6564" y="20610"/>
                    <a:pt x="6564" y="20610"/>
                    <a:pt x="6564" y="20610"/>
                  </a:cubicBezTo>
                  <a:cubicBezTo>
                    <a:pt x="6683" y="20610"/>
                    <a:pt x="6683" y="20610"/>
                    <a:pt x="6683" y="20610"/>
                  </a:cubicBezTo>
                  <a:cubicBezTo>
                    <a:pt x="6683" y="20610"/>
                    <a:pt x="6683" y="20610"/>
                    <a:pt x="6683" y="20610"/>
                  </a:cubicBezTo>
                  <a:cubicBezTo>
                    <a:pt x="6683" y="20610"/>
                    <a:pt x="6683" y="20610"/>
                    <a:pt x="6683" y="20610"/>
                  </a:cubicBezTo>
                  <a:cubicBezTo>
                    <a:pt x="6683" y="20610"/>
                    <a:pt x="6683" y="20610"/>
                    <a:pt x="6683" y="20610"/>
                  </a:cubicBezTo>
                  <a:cubicBezTo>
                    <a:pt x="6683" y="20610"/>
                    <a:pt x="6683" y="20610"/>
                    <a:pt x="6683" y="20610"/>
                  </a:cubicBezTo>
                  <a:cubicBezTo>
                    <a:pt x="6802" y="20610"/>
                    <a:pt x="6802" y="20610"/>
                    <a:pt x="6802" y="20610"/>
                  </a:cubicBezTo>
                  <a:cubicBezTo>
                    <a:pt x="6802" y="20610"/>
                    <a:pt x="6802" y="20610"/>
                    <a:pt x="6802" y="20610"/>
                  </a:cubicBezTo>
                  <a:cubicBezTo>
                    <a:pt x="6802" y="20610"/>
                    <a:pt x="6802" y="20610"/>
                    <a:pt x="6802" y="20610"/>
                  </a:cubicBezTo>
                  <a:cubicBezTo>
                    <a:pt x="6802" y="20610"/>
                    <a:pt x="6802" y="20610"/>
                    <a:pt x="6802" y="20610"/>
                  </a:cubicBezTo>
                  <a:cubicBezTo>
                    <a:pt x="6802" y="20610"/>
                    <a:pt x="6802" y="20610"/>
                    <a:pt x="680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6922" y="20610"/>
                    <a:pt x="6922" y="20610"/>
                    <a:pt x="6922" y="2061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041" y="20610"/>
                    <a:pt x="7041" y="20610"/>
                    <a:pt x="7041" y="20610"/>
                  </a:cubicBezTo>
                  <a:cubicBezTo>
                    <a:pt x="7041" y="21600"/>
                    <a:pt x="7041" y="21600"/>
                    <a:pt x="7041" y="21600"/>
                  </a:cubicBezTo>
                  <a:close/>
                  <a:moveTo>
                    <a:pt x="7041" y="9270"/>
                  </a:moveTo>
                  <a:cubicBezTo>
                    <a:pt x="7041" y="9945"/>
                    <a:pt x="7041" y="9945"/>
                    <a:pt x="7041" y="9945"/>
                  </a:cubicBezTo>
                  <a:cubicBezTo>
                    <a:pt x="6206" y="9945"/>
                    <a:pt x="6206" y="9945"/>
                    <a:pt x="6206" y="9945"/>
                  </a:cubicBezTo>
                  <a:cubicBezTo>
                    <a:pt x="6206" y="10485"/>
                    <a:pt x="6206" y="11025"/>
                    <a:pt x="6206" y="11520"/>
                  </a:cubicBezTo>
                  <a:cubicBezTo>
                    <a:pt x="7041" y="11520"/>
                    <a:pt x="7041" y="11520"/>
                    <a:pt x="7041" y="1152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7041" y="12240"/>
                    <a:pt x="7041" y="12240"/>
                    <a:pt x="7041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922" y="12240"/>
                    <a:pt x="6922" y="12240"/>
                    <a:pt x="6922" y="12240"/>
                  </a:cubicBezTo>
                  <a:cubicBezTo>
                    <a:pt x="6802" y="12240"/>
                    <a:pt x="6802" y="12240"/>
                    <a:pt x="6802" y="12240"/>
                  </a:cubicBezTo>
                  <a:cubicBezTo>
                    <a:pt x="6802" y="12240"/>
                    <a:pt x="6802" y="12240"/>
                    <a:pt x="6802" y="12240"/>
                  </a:cubicBezTo>
                  <a:cubicBezTo>
                    <a:pt x="6802" y="12240"/>
                    <a:pt x="6802" y="12240"/>
                    <a:pt x="6802" y="12240"/>
                  </a:cubicBezTo>
                  <a:cubicBezTo>
                    <a:pt x="6802" y="12240"/>
                    <a:pt x="6802" y="12240"/>
                    <a:pt x="6802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683" y="12240"/>
                    <a:pt x="6683" y="12240"/>
                    <a:pt x="6683" y="12240"/>
                  </a:cubicBezTo>
                  <a:cubicBezTo>
                    <a:pt x="6564" y="12240"/>
                    <a:pt x="6564" y="12240"/>
                    <a:pt x="6564" y="12240"/>
                  </a:cubicBezTo>
                  <a:cubicBezTo>
                    <a:pt x="6564" y="12240"/>
                    <a:pt x="6564" y="12240"/>
                    <a:pt x="6564" y="12240"/>
                  </a:cubicBezTo>
                  <a:cubicBezTo>
                    <a:pt x="6564" y="12240"/>
                    <a:pt x="6564" y="12240"/>
                    <a:pt x="6564" y="12240"/>
                  </a:cubicBezTo>
                  <a:cubicBezTo>
                    <a:pt x="6564" y="12240"/>
                    <a:pt x="6564" y="12240"/>
                    <a:pt x="6564" y="12240"/>
                  </a:cubicBezTo>
                  <a:cubicBezTo>
                    <a:pt x="6564" y="12240"/>
                    <a:pt x="6564" y="12240"/>
                    <a:pt x="656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444" y="12240"/>
                    <a:pt x="6444" y="12240"/>
                    <a:pt x="6444" y="12240"/>
                  </a:cubicBezTo>
                  <a:cubicBezTo>
                    <a:pt x="6325" y="12240"/>
                    <a:pt x="6325" y="12240"/>
                    <a:pt x="6325" y="12240"/>
                  </a:cubicBezTo>
                  <a:cubicBezTo>
                    <a:pt x="6325" y="12240"/>
                    <a:pt x="6325" y="12240"/>
                    <a:pt x="6325" y="12240"/>
                  </a:cubicBezTo>
                  <a:cubicBezTo>
                    <a:pt x="6325" y="12240"/>
                    <a:pt x="6325" y="12240"/>
                    <a:pt x="6325" y="12240"/>
                  </a:cubicBezTo>
                  <a:cubicBezTo>
                    <a:pt x="6325" y="12240"/>
                    <a:pt x="6325" y="12240"/>
                    <a:pt x="6325" y="12240"/>
                  </a:cubicBezTo>
                  <a:cubicBezTo>
                    <a:pt x="6325" y="12240"/>
                    <a:pt x="6325" y="12240"/>
                    <a:pt x="6325" y="12240"/>
                  </a:cubicBezTo>
                  <a:cubicBezTo>
                    <a:pt x="6206" y="12240"/>
                    <a:pt x="6206" y="12240"/>
                    <a:pt x="6206" y="12240"/>
                  </a:cubicBezTo>
                  <a:cubicBezTo>
                    <a:pt x="6206" y="12240"/>
                    <a:pt x="6206" y="12240"/>
                    <a:pt x="6206" y="12240"/>
                  </a:cubicBezTo>
                  <a:cubicBezTo>
                    <a:pt x="6206" y="12240"/>
                    <a:pt x="6206" y="12240"/>
                    <a:pt x="6206" y="12240"/>
                  </a:cubicBezTo>
                  <a:cubicBezTo>
                    <a:pt x="6206" y="12240"/>
                    <a:pt x="6206" y="12240"/>
                    <a:pt x="6206" y="12240"/>
                  </a:cubicBezTo>
                  <a:cubicBezTo>
                    <a:pt x="6206" y="12240"/>
                    <a:pt x="6206" y="12240"/>
                    <a:pt x="6206" y="12240"/>
                  </a:cubicBezTo>
                  <a:cubicBezTo>
                    <a:pt x="6206" y="12735"/>
                    <a:pt x="6206" y="13275"/>
                    <a:pt x="6206" y="13815"/>
                  </a:cubicBezTo>
                  <a:cubicBezTo>
                    <a:pt x="6206" y="13815"/>
                    <a:pt x="6206" y="13815"/>
                    <a:pt x="6206" y="13815"/>
                  </a:cubicBezTo>
                  <a:cubicBezTo>
                    <a:pt x="6206" y="13815"/>
                    <a:pt x="6206" y="13815"/>
                    <a:pt x="6206" y="13815"/>
                  </a:cubicBezTo>
                  <a:cubicBezTo>
                    <a:pt x="6206" y="13815"/>
                    <a:pt x="6206" y="13815"/>
                    <a:pt x="6206" y="13815"/>
                  </a:cubicBezTo>
                  <a:cubicBezTo>
                    <a:pt x="6206" y="13815"/>
                    <a:pt x="6206" y="13815"/>
                    <a:pt x="6206" y="13815"/>
                  </a:cubicBezTo>
                  <a:cubicBezTo>
                    <a:pt x="6325" y="13815"/>
                    <a:pt x="6325" y="13815"/>
                    <a:pt x="6325" y="13815"/>
                  </a:cubicBezTo>
                  <a:cubicBezTo>
                    <a:pt x="6325" y="13815"/>
                    <a:pt x="6325" y="13815"/>
                    <a:pt x="6325" y="13815"/>
                  </a:cubicBezTo>
                  <a:cubicBezTo>
                    <a:pt x="6325" y="13815"/>
                    <a:pt x="6325" y="13815"/>
                    <a:pt x="6325" y="13815"/>
                  </a:cubicBezTo>
                  <a:cubicBezTo>
                    <a:pt x="6325" y="13815"/>
                    <a:pt x="6325" y="13815"/>
                    <a:pt x="6325" y="13815"/>
                  </a:cubicBezTo>
                  <a:cubicBezTo>
                    <a:pt x="6325" y="13815"/>
                    <a:pt x="6325" y="13815"/>
                    <a:pt x="6325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444" y="13815"/>
                    <a:pt x="6444" y="13815"/>
                    <a:pt x="6444" y="13815"/>
                  </a:cubicBezTo>
                  <a:cubicBezTo>
                    <a:pt x="6564" y="13815"/>
                    <a:pt x="6564" y="13815"/>
                    <a:pt x="6564" y="13815"/>
                  </a:cubicBezTo>
                  <a:cubicBezTo>
                    <a:pt x="6564" y="13815"/>
                    <a:pt x="6564" y="13815"/>
                    <a:pt x="6564" y="13815"/>
                  </a:cubicBezTo>
                  <a:cubicBezTo>
                    <a:pt x="6564" y="13815"/>
                    <a:pt x="6564" y="13815"/>
                    <a:pt x="6564" y="13815"/>
                  </a:cubicBezTo>
                  <a:cubicBezTo>
                    <a:pt x="6564" y="13815"/>
                    <a:pt x="6564" y="13815"/>
                    <a:pt x="6564" y="13815"/>
                  </a:cubicBezTo>
                  <a:cubicBezTo>
                    <a:pt x="6564" y="13815"/>
                    <a:pt x="6564" y="13815"/>
                    <a:pt x="6564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683" y="13815"/>
                    <a:pt x="6683" y="13815"/>
                    <a:pt x="6683" y="13815"/>
                  </a:cubicBezTo>
                  <a:cubicBezTo>
                    <a:pt x="6802" y="13815"/>
                    <a:pt x="6802" y="13815"/>
                    <a:pt x="6802" y="13815"/>
                  </a:cubicBezTo>
                  <a:cubicBezTo>
                    <a:pt x="6802" y="13815"/>
                    <a:pt x="6802" y="13815"/>
                    <a:pt x="6802" y="13815"/>
                  </a:cubicBezTo>
                  <a:cubicBezTo>
                    <a:pt x="6802" y="13815"/>
                    <a:pt x="6802" y="13815"/>
                    <a:pt x="6802" y="13815"/>
                  </a:cubicBezTo>
                  <a:cubicBezTo>
                    <a:pt x="6802" y="13815"/>
                    <a:pt x="6802" y="13815"/>
                    <a:pt x="680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6922" y="13815"/>
                    <a:pt x="6922" y="13815"/>
                    <a:pt x="6922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3815"/>
                    <a:pt x="7041" y="13815"/>
                    <a:pt x="7041" y="13815"/>
                  </a:cubicBezTo>
                  <a:cubicBezTo>
                    <a:pt x="7041" y="14490"/>
                    <a:pt x="7041" y="14490"/>
                    <a:pt x="7041" y="14490"/>
                  </a:cubicBezTo>
                  <a:cubicBezTo>
                    <a:pt x="6206" y="14490"/>
                    <a:pt x="6206" y="14490"/>
                    <a:pt x="6206" y="14490"/>
                  </a:cubicBezTo>
                  <a:cubicBezTo>
                    <a:pt x="6206" y="15030"/>
                    <a:pt x="6206" y="15525"/>
                    <a:pt x="6206" y="16065"/>
                  </a:cubicBezTo>
                  <a:cubicBezTo>
                    <a:pt x="7041" y="16065"/>
                    <a:pt x="7041" y="16065"/>
                    <a:pt x="7041" y="16065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7041" y="16740"/>
                    <a:pt x="7041" y="16740"/>
                    <a:pt x="7041" y="16740"/>
                  </a:cubicBezTo>
                  <a:cubicBezTo>
                    <a:pt x="6922" y="16740"/>
                    <a:pt x="6922" y="16740"/>
                    <a:pt x="6922" y="16740"/>
                  </a:cubicBezTo>
                  <a:cubicBezTo>
                    <a:pt x="6922" y="16740"/>
                    <a:pt x="6922" y="16740"/>
                    <a:pt x="6922" y="16740"/>
                  </a:cubicBezTo>
                  <a:cubicBezTo>
                    <a:pt x="6922" y="16740"/>
                    <a:pt x="6922" y="16740"/>
                    <a:pt x="6922" y="16740"/>
                  </a:cubicBezTo>
                  <a:cubicBezTo>
                    <a:pt x="6922" y="16740"/>
                    <a:pt x="6922" y="16740"/>
                    <a:pt x="6922" y="16740"/>
                  </a:cubicBezTo>
                  <a:cubicBezTo>
                    <a:pt x="6922" y="16740"/>
                    <a:pt x="6922" y="16740"/>
                    <a:pt x="6922" y="16740"/>
                  </a:cubicBezTo>
                  <a:cubicBezTo>
                    <a:pt x="6802" y="16740"/>
                    <a:pt x="6802" y="16740"/>
                    <a:pt x="6802" y="16740"/>
                  </a:cubicBezTo>
                  <a:cubicBezTo>
                    <a:pt x="6802" y="16740"/>
                    <a:pt x="6802" y="16740"/>
                    <a:pt x="6802" y="16740"/>
                  </a:cubicBezTo>
                  <a:cubicBezTo>
                    <a:pt x="6802" y="16740"/>
                    <a:pt x="6802" y="16740"/>
                    <a:pt x="6802" y="16740"/>
                  </a:cubicBezTo>
                  <a:cubicBezTo>
                    <a:pt x="6802" y="16740"/>
                    <a:pt x="6802" y="16740"/>
                    <a:pt x="6802" y="16740"/>
                  </a:cubicBezTo>
                  <a:cubicBezTo>
                    <a:pt x="6802" y="16740"/>
                    <a:pt x="6802" y="16740"/>
                    <a:pt x="6802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683" y="16740"/>
                    <a:pt x="6683" y="16740"/>
                    <a:pt x="6683" y="16740"/>
                  </a:cubicBezTo>
                  <a:cubicBezTo>
                    <a:pt x="6564" y="16740"/>
                    <a:pt x="6564" y="16740"/>
                    <a:pt x="6564" y="16740"/>
                  </a:cubicBezTo>
                  <a:cubicBezTo>
                    <a:pt x="6564" y="16740"/>
                    <a:pt x="6564" y="16740"/>
                    <a:pt x="6564" y="16740"/>
                  </a:cubicBezTo>
                  <a:cubicBezTo>
                    <a:pt x="6564" y="16740"/>
                    <a:pt x="6564" y="16740"/>
                    <a:pt x="6564" y="16740"/>
                  </a:cubicBezTo>
                  <a:cubicBezTo>
                    <a:pt x="6564" y="16740"/>
                    <a:pt x="6564" y="16740"/>
                    <a:pt x="6564" y="16740"/>
                  </a:cubicBezTo>
                  <a:cubicBezTo>
                    <a:pt x="6564" y="16740"/>
                    <a:pt x="6564" y="16740"/>
                    <a:pt x="656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444" y="16740"/>
                    <a:pt x="6444" y="16740"/>
                    <a:pt x="6444" y="16740"/>
                  </a:cubicBezTo>
                  <a:cubicBezTo>
                    <a:pt x="6325" y="16740"/>
                    <a:pt x="6325" y="16740"/>
                    <a:pt x="6325" y="16740"/>
                  </a:cubicBezTo>
                  <a:cubicBezTo>
                    <a:pt x="6325" y="16740"/>
                    <a:pt x="6325" y="16740"/>
                    <a:pt x="6325" y="16740"/>
                  </a:cubicBezTo>
                  <a:cubicBezTo>
                    <a:pt x="6325" y="16740"/>
                    <a:pt x="6325" y="16740"/>
                    <a:pt x="6325" y="16740"/>
                  </a:cubicBezTo>
                  <a:cubicBezTo>
                    <a:pt x="6325" y="16740"/>
                    <a:pt x="6325" y="16740"/>
                    <a:pt x="6325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6206" y="16740"/>
                    <a:pt x="6206" y="16740"/>
                    <a:pt x="6206" y="16740"/>
                  </a:cubicBezTo>
                  <a:cubicBezTo>
                    <a:pt x="3222" y="16740"/>
                    <a:pt x="3222" y="16740"/>
                    <a:pt x="3222" y="16740"/>
                  </a:cubicBezTo>
                  <a:cubicBezTo>
                    <a:pt x="3222" y="16065"/>
                    <a:pt x="3222" y="16065"/>
                    <a:pt x="3222" y="16065"/>
                  </a:cubicBezTo>
                  <a:cubicBezTo>
                    <a:pt x="4057" y="16065"/>
                    <a:pt x="4057" y="16065"/>
                    <a:pt x="4057" y="16065"/>
                  </a:cubicBezTo>
                  <a:cubicBezTo>
                    <a:pt x="4057" y="15525"/>
                    <a:pt x="4057" y="15030"/>
                    <a:pt x="4057" y="14490"/>
                  </a:cubicBezTo>
                  <a:cubicBezTo>
                    <a:pt x="3222" y="14490"/>
                    <a:pt x="3222" y="14490"/>
                    <a:pt x="3222" y="14490"/>
                  </a:cubicBezTo>
                  <a:cubicBezTo>
                    <a:pt x="3222" y="13815"/>
                    <a:pt x="3222" y="13815"/>
                    <a:pt x="3222" y="13815"/>
                  </a:cubicBezTo>
                  <a:cubicBezTo>
                    <a:pt x="4057" y="13815"/>
                    <a:pt x="4057" y="13815"/>
                    <a:pt x="4057" y="13815"/>
                  </a:cubicBezTo>
                  <a:cubicBezTo>
                    <a:pt x="4057" y="13275"/>
                    <a:pt x="4057" y="12735"/>
                    <a:pt x="4057" y="12240"/>
                  </a:cubicBezTo>
                  <a:cubicBezTo>
                    <a:pt x="3222" y="12240"/>
                    <a:pt x="3222" y="12240"/>
                    <a:pt x="3222" y="12240"/>
                  </a:cubicBezTo>
                  <a:cubicBezTo>
                    <a:pt x="3222" y="11520"/>
                    <a:pt x="3222" y="11520"/>
                    <a:pt x="3222" y="11520"/>
                  </a:cubicBezTo>
                  <a:cubicBezTo>
                    <a:pt x="4057" y="11520"/>
                    <a:pt x="4057" y="11520"/>
                    <a:pt x="4057" y="11520"/>
                  </a:cubicBezTo>
                  <a:cubicBezTo>
                    <a:pt x="4057" y="11025"/>
                    <a:pt x="4057" y="10485"/>
                    <a:pt x="4057" y="9945"/>
                  </a:cubicBezTo>
                  <a:cubicBezTo>
                    <a:pt x="3222" y="9945"/>
                    <a:pt x="3222" y="9945"/>
                    <a:pt x="3222" y="9945"/>
                  </a:cubicBezTo>
                  <a:cubicBezTo>
                    <a:pt x="3222" y="9270"/>
                    <a:pt x="3222" y="9270"/>
                    <a:pt x="3222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206" y="9270"/>
                    <a:pt x="6206" y="9270"/>
                    <a:pt x="6206" y="9270"/>
                  </a:cubicBezTo>
                  <a:cubicBezTo>
                    <a:pt x="6325" y="9270"/>
                    <a:pt x="6325" y="9270"/>
                    <a:pt x="6325" y="9270"/>
                  </a:cubicBezTo>
                  <a:cubicBezTo>
                    <a:pt x="6325" y="9270"/>
                    <a:pt x="6325" y="9270"/>
                    <a:pt x="6325" y="9270"/>
                  </a:cubicBezTo>
                  <a:cubicBezTo>
                    <a:pt x="6325" y="9270"/>
                    <a:pt x="6325" y="9270"/>
                    <a:pt x="6325" y="9270"/>
                  </a:cubicBezTo>
                  <a:cubicBezTo>
                    <a:pt x="6325" y="9270"/>
                    <a:pt x="6325" y="9270"/>
                    <a:pt x="6325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444" y="9270"/>
                    <a:pt x="6444" y="9270"/>
                    <a:pt x="6444" y="9270"/>
                  </a:cubicBezTo>
                  <a:cubicBezTo>
                    <a:pt x="6564" y="9270"/>
                    <a:pt x="6564" y="9270"/>
                    <a:pt x="6564" y="9270"/>
                  </a:cubicBezTo>
                  <a:cubicBezTo>
                    <a:pt x="6564" y="9270"/>
                    <a:pt x="6564" y="9270"/>
                    <a:pt x="6564" y="9270"/>
                  </a:cubicBezTo>
                  <a:cubicBezTo>
                    <a:pt x="6564" y="9270"/>
                    <a:pt x="6564" y="9270"/>
                    <a:pt x="6564" y="9270"/>
                  </a:cubicBezTo>
                  <a:cubicBezTo>
                    <a:pt x="6564" y="9270"/>
                    <a:pt x="6564" y="9270"/>
                    <a:pt x="6564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683" y="9270"/>
                    <a:pt x="6683" y="9270"/>
                    <a:pt x="6683" y="9270"/>
                  </a:cubicBezTo>
                  <a:cubicBezTo>
                    <a:pt x="6802" y="9270"/>
                    <a:pt x="6802" y="9270"/>
                    <a:pt x="6802" y="9270"/>
                  </a:cubicBezTo>
                  <a:cubicBezTo>
                    <a:pt x="6802" y="9270"/>
                    <a:pt x="6802" y="9270"/>
                    <a:pt x="6802" y="9270"/>
                  </a:cubicBezTo>
                  <a:cubicBezTo>
                    <a:pt x="6802" y="9270"/>
                    <a:pt x="6802" y="9270"/>
                    <a:pt x="6802" y="9270"/>
                  </a:cubicBezTo>
                  <a:cubicBezTo>
                    <a:pt x="6802" y="9270"/>
                    <a:pt x="6802" y="9270"/>
                    <a:pt x="6802" y="9270"/>
                  </a:cubicBezTo>
                  <a:cubicBezTo>
                    <a:pt x="6802" y="9270"/>
                    <a:pt x="6802" y="9270"/>
                    <a:pt x="6802" y="9270"/>
                  </a:cubicBezTo>
                  <a:cubicBezTo>
                    <a:pt x="6922" y="9270"/>
                    <a:pt x="6922" y="9270"/>
                    <a:pt x="6922" y="9270"/>
                  </a:cubicBezTo>
                  <a:cubicBezTo>
                    <a:pt x="6922" y="9270"/>
                    <a:pt x="6922" y="9270"/>
                    <a:pt x="6922" y="9270"/>
                  </a:cubicBezTo>
                  <a:cubicBezTo>
                    <a:pt x="6922" y="9270"/>
                    <a:pt x="6922" y="9270"/>
                    <a:pt x="6922" y="9270"/>
                  </a:cubicBezTo>
                  <a:cubicBezTo>
                    <a:pt x="6922" y="9270"/>
                    <a:pt x="6922" y="9270"/>
                    <a:pt x="6922" y="9270"/>
                  </a:cubicBezTo>
                  <a:cubicBezTo>
                    <a:pt x="6922" y="9270"/>
                    <a:pt x="6922" y="9270"/>
                    <a:pt x="6922" y="9270"/>
                  </a:cubicBezTo>
                  <a:cubicBezTo>
                    <a:pt x="7041" y="9270"/>
                    <a:pt x="7041" y="9270"/>
                    <a:pt x="7041" y="9270"/>
                  </a:cubicBezTo>
                  <a:close/>
                  <a:moveTo>
                    <a:pt x="0" y="0"/>
                  </a:moveTo>
                  <a:cubicBezTo>
                    <a:pt x="3222" y="0"/>
                    <a:pt x="3222" y="0"/>
                    <a:pt x="3222" y="0"/>
                  </a:cubicBezTo>
                  <a:cubicBezTo>
                    <a:pt x="3222" y="900"/>
                    <a:pt x="3222" y="900"/>
                    <a:pt x="3222" y="900"/>
                  </a:cubicBezTo>
                  <a:cubicBezTo>
                    <a:pt x="2387" y="900"/>
                    <a:pt x="2387" y="900"/>
                    <a:pt x="2387" y="900"/>
                  </a:cubicBezTo>
                  <a:cubicBezTo>
                    <a:pt x="2387" y="1440"/>
                    <a:pt x="2387" y="1935"/>
                    <a:pt x="2387" y="2475"/>
                  </a:cubicBezTo>
                  <a:cubicBezTo>
                    <a:pt x="3222" y="2475"/>
                    <a:pt x="3222" y="2475"/>
                    <a:pt x="3222" y="2475"/>
                  </a:cubicBezTo>
                  <a:cubicBezTo>
                    <a:pt x="3222" y="3150"/>
                    <a:pt x="3222" y="3150"/>
                    <a:pt x="3222" y="3150"/>
                  </a:cubicBezTo>
                  <a:cubicBezTo>
                    <a:pt x="2387" y="3150"/>
                    <a:pt x="2387" y="3150"/>
                    <a:pt x="2387" y="3150"/>
                  </a:cubicBezTo>
                  <a:cubicBezTo>
                    <a:pt x="2387" y="3690"/>
                    <a:pt x="2387" y="4230"/>
                    <a:pt x="2387" y="4725"/>
                  </a:cubicBezTo>
                  <a:cubicBezTo>
                    <a:pt x="3222" y="4725"/>
                    <a:pt x="3222" y="4725"/>
                    <a:pt x="3222" y="4725"/>
                  </a:cubicBezTo>
                  <a:cubicBezTo>
                    <a:pt x="3222" y="5445"/>
                    <a:pt x="3222" y="5445"/>
                    <a:pt x="3222" y="5445"/>
                  </a:cubicBezTo>
                  <a:cubicBezTo>
                    <a:pt x="2387" y="5445"/>
                    <a:pt x="2387" y="5445"/>
                    <a:pt x="2387" y="5445"/>
                  </a:cubicBezTo>
                  <a:cubicBezTo>
                    <a:pt x="2387" y="5940"/>
                    <a:pt x="2387" y="6480"/>
                    <a:pt x="2387" y="7020"/>
                  </a:cubicBezTo>
                  <a:cubicBezTo>
                    <a:pt x="3222" y="7020"/>
                    <a:pt x="3222" y="7020"/>
                    <a:pt x="3222" y="7020"/>
                  </a:cubicBezTo>
                  <a:cubicBezTo>
                    <a:pt x="3222" y="7695"/>
                    <a:pt x="3222" y="7695"/>
                    <a:pt x="3222" y="7695"/>
                  </a:cubicBezTo>
                  <a:cubicBezTo>
                    <a:pt x="2387" y="7695"/>
                    <a:pt x="2387" y="7695"/>
                    <a:pt x="2387" y="7695"/>
                  </a:cubicBezTo>
                  <a:cubicBezTo>
                    <a:pt x="2387" y="8235"/>
                    <a:pt x="2387" y="8730"/>
                    <a:pt x="2387" y="9270"/>
                  </a:cubicBezTo>
                  <a:cubicBezTo>
                    <a:pt x="3222" y="9270"/>
                    <a:pt x="3222" y="9270"/>
                    <a:pt x="3222" y="9270"/>
                  </a:cubicBezTo>
                  <a:cubicBezTo>
                    <a:pt x="3222" y="9945"/>
                    <a:pt x="3222" y="9945"/>
                    <a:pt x="3222" y="9945"/>
                  </a:cubicBezTo>
                  <a:cubicBezTo>
                    <a:pt x="2387" y="9945"/>
                    <a:pt x="2387" y="9945"/>
                    <a:pt x="2387" y="9945"/>
                  </a:cubicBezTo>
                  <a:cubicBezTo>
                    <a:pt x="2387" y="10485"/>
                    <a:pt x="2387" y="11025"/>
                    <a:pt x="2387" y="11520"/>
                  </a:cubicBezTo>
                  <a:cubicBezTo>
                    <a:pt x="3222" y="11520"/>
                    <a:pt x="3222" y="11520"/>
                    <a:pt x="3222" y="11520"/>
                  </a:cubicBezTo>
                  <a:cubicBezTo>
                    <a:pt x="3222" y="12240"/>
                    <a:pt x="3222" y="12240"/>
                    <a:pt x="3222" y="12240"/>
                  </a:cubicBezTo>
                  <a:cubicBezTo>
                    <a:pt x="2387" y="12240"/>
                    <a:pt x="2387" y="12240"/>
                    <a:pt x="2387" y="12240"/>
                  </a:cubicBezTo>
                  <a:cubicBezTo>
                    <a:pt x="2387" y="12735"/>
                    <a:pt x="2387" y="13275"/>
                    <a:pt x="2387" y="13815"/>
                  </a:cubicBezTo>
                  <a:cubicBezTo>
                    <a:pt x="3222" y="13815"/>
                    <a:pt x="3222" y="13815"/>
                    <a:pt x="3222" y="13815"/>
                  </a:cubicBezTo>
                  <a:cubicBezTo>
                    <a:pt x="3222" y="14490"/>
                    <a:pt x="3222" y="14490"/>
                    <a:pt x="3222" y="14490"/>
                  </a:cubicBezTo>
                  <a:cubicBezTo>
                    <a:pt x="2387" y="14490"/>
                    <a:pt x="2387" y="14490"/>
                    <a:pt x="2387" y="14490"/>
                  </a:cubicBezTo>
                  <a:cubicBezTo>
                    <a:pt x="2387" y="15030"/>
                    <a:pt x="2387" y="15525"/>
                    <a:pt x="2387" y="16065"/>
                  </a:cubicBezTo>
                  <a:cubicBezTo>
                    <a:pt x="3222" y="16065"/>
                    <a:pt x="3222" y="16065"/>
                    <a:pt x="3222" y="16065"/>
                  </a:cubicBezTo>
                  <a:cubicBezTo>
                    <a:pt x="3222" y="16740"/>
                    <a:pt x="3222" y="16740"/>
                    <a:pt x="3222" y="16740"/>
                  </a:cubicBezTo>
                  <a:cubicBezTo>
                    <a:pt x="2387" y="16740"/>
                    <a:pt x="2387" y="16740"/>
                    <a:pt x="2387" y="16740"/>
                  </a:cubicBezTo>
                  <a:cubicBezTo>
                    <a:pt x="2387" y="17280"/>
                    <a:pt x="2387" y="17820"/>
                    <a:pt x="2387" y="18315"/>
                  </a:cubicBezTo>
                  <a:cubicBezTo>
                    <a:pt x="3222" y="18315"/>
                    <a:pt x="3222" y="18315"/>
                    <a:pt x="3222" y="18315"/>
                  </a:cubicBezTo>
                  <a:cubicBezTo>
                    <a:pt x="3222" y="19035"/>
                    <a:pt x="3222" y="19035"/>
                    <a:pt x="3222" y="19035"/>
                  </a:cubicBezTo>
                  <a:cubicBezTo>
                    <a:pt x="2387" y="19035"/>
                    <a:pt x="2387" y="19035"/>
                    <a:pt x="2387" y="19035"/>
                  </a:cubicBezTo>
                  <a:cubicBezTo>
                    <a:pt x="2387" y="19530"/>
                    <a:pt x="2387" y="20070"/>
                    <a:pt x="2387" y="20610"/>
                  </a:cubicBezTo>
                  <a:cubicBezTo>
                    <a:pt x="3222" y="20610"/>
                    <a:pt x="3222" y="20610"/>
                    <a:pt x="3222" y="20610"/>
                  </a:cubicBezTo>
                  <a:cubicBezTo>
                    <a:pt x="3222" y="21600"/>
                    <a:pt x="3222" y="21600"/>
                    <a:pt x="3222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0" y="0"/>
                  </a:cubicBez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Freeform 32"/>
            <p:cNvSpPr/>
            <p:nvPr/>
          </p:nvSpPr>
          <p:spPr>
            <a:xfrm flipH="1">
              <a:off x="7439400" y="2580480"/>
              <a:ext cx="668520" cy="685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7990" y="2049"/>
                  </a:moveTo>
                  <a:cubicBezTo>
                    <a:pt x="18398" y="2049"/>
                    <a:pt x="18864" y="2166"/>
                    <a:pt x="19213" y="2459"/>
                  </a:cubicBezTo>
                  <a:cubicBezTo>
                    <a:pt x="19853" y="1873"/>
                    <a:pt x="19853" y="1873"/>
                    <a:pt x="19853" y="1873"/>
                  </a:cubicBezTo>
                  <a:cubicBezTo>
                    <a:pt x="19795" y="1698"/>
                    <a:pt x="19795" y="1522"/>
                    <a:pt x="19912" y="1405"/>
                  </a:cubicBezTo>
                  <a:cubicBezTo>
                    <a:pt x="20086" y="1288"/>
                    <a:pt x="20377" y="1288"/>
                    <a:pt x="20494" y="1405"/>
                  </a:cubicBezTo>
                  <a:cubicBezTo>
                    <a:pt x="20668" y="1580"/>
                    <a:pt x="20668" y="1873"/>
                    <a:pt x="20494" y="1990"/>
                  </a:cubicBezTo>
                  <a:cubicBezTo>
                    <a:pt x="20377" y="2107"/>
                    <a:pt x="20203" y="2166"/>
                    <a:pt x="20028" y="2049"/>
                  </a:cubicBezTo>
                  <a:cubicBezTo>
                    <a:pt x="19388" y="2693"/>
                    <a:pt x="19388" y="2693"/>
                    <a:pt x="19388" y="2693"/>
                  </a:cubicBezTo>
                  <a:cubicBezTo>
                    <a:pt x="19970" y="3395"/>
                    <a:pt x="19912" y="4449"/>
                    <a:pt x="19271" y="5034"/>
                  </a:cubicBezTo>
                  <a:cubicBezTo>
                    <a:pt x="18398" y="5912"/>
                    <a:pt x="18398" y="5912"/>
                    <a:pt x="18398" y="5912"/>
                  </a:cubicBezTo>
                  <a:cubicBezTo>
                    <a:pt x="21600" y="9249"/>
                    <a:pt x="21600" y="9249"/>
                    <a:pt x="21600" y="9249"/>
                  </a:cubicBezTo>
                  <a:cubicBezTo>
                    <a:pt x="20377" y="10420"/>
                    <a:pt x="20377" y="10420"/>
                    <a:pt x="20377" y="10420"/>
                  </a:cubicBezTo>
                  <a:cubicBezTo>
                    <a:pt x="21076" y="11180"/>
                    <a:pt x="21076" y="11180"/>
                    <a:pt x="21076" y="11180"/>
                  </a:cubicBezTo>
                  <a:cubicBezTo>
                    <a:pt x="17990" y="14166"/>
                    <a:pt x="17990" y="14166"/>
                    <a:pt x="17990" y="14166"/>
                  </a:cubicBezTo>
                  <a:cubicBezTo>
                    <a:pt x="17990" y="11883"/>
                    <a:pt x="17990" y="11883"/>
                    <a:pt x="17990" y="11883"/>
                  </a:cubicBezTo>
                  <a:cubicBezTo>
                    <a:pt x="19038" y="10888"/>
                    <a:pt x="19038" y="10888"/>
                    <a:pt x="19038" y="10888"/>
                  </a:cubicBezTo>
                  <a:cubicBezTo>
                    <a:pt x="18805" y="10595"/>
                    <a:pt x="18514" y="10302"/>
                    <a:pt x="18281" y="10010"/>
                  </a:cubicBezTo>
                  <a:cubicBezTo>
                    <a:pt x="17990" y="10244"/>
                    <a:pt x="17990" y="10244"/>
                    <a:pt x="17990" y="10244"/>
                  </a:cubicBezTo>
                  <a:cubicBezTo>
                    <a:pt x="17990" y="4917"/>
                    <a:pt x="17990" y="4917"/>
                    <a:pt x="17990" y="4917"/>
                  </a:cubicBezTo>
                  <a:cubicBezTo>
                    <a:pt x="18573" y="4332"/>
                    <a:pt x="18573" y="4332"/>
                    <a:pt x="18573" y="4332"/>
                  </a:cubicBezTo>
                  <a:cubicBezTo>
                    <a:pt x="18864" y="4039"/>
                    <a:pt x="18922" y="3571"/>
                    <a:pt x="18631" y="3278"/>
                  </a:cubicBezTo>
                  <a:cubicBezTo>
                    <a:pt x="18456" y="3102"/>
                    <a:pt x="18223" y="2985"/>
                    <a:pt x="17990" y="3044"/>
                  </a:cubicBezTo>
                  <a:lnTo>
                    <a:pt x="17990" y="2049"/>
                  </a:lnTo>
                  <a:close/>
                  <a:moveTo>
                    <a:pt x="17001" y="2400"/>
                  </a:moveTo>
                  <a:cubicBezTo>
                    <a:pt x="17292" y="2166"/>
                    <a:pt x="17641" y="2049"/>
                    <a:pt x="17990" y="2049"/>
                  </a:cubicBezTo>
                  <a:cubicBezTo>
                    <a:pt x="17990" y="3044"/>
                    <a:pt x="17990" y="3044"/>
                    <a:pt x="17990" y="3044"/>
                  </a:cubicBezTo>
                  <a:cubicBezTo>
                    <a:pt x="17816" y="3044"/>
                    <a:pt x="17641" y="3102"/>
                    <a:pt x="17525" y="3220"/>
                  </a:cubicBezTo>
                  <a:cubicBezTo>
                    <a:pt x="17001" y="3688"/>
                    <a:pt x="17001" y="3688"/>
                    <a:pt x="17001" y="3688"/>
                  </a:cubicBezTo>
                  <a:cubicBezTo>
                    <a:pt x="17001" y="2400"/>
                    <a:pt x="17001" y="2400"/>
                    <a:pt x="17001" y="2400"/>
                  </a:cubicBezTo>
                  <a:close/>
                  <a:moveTo>
                    <a:pt x="17990" y="14166"/>
                  </a:moveTo>
                  <a:cubicBezTo>
                    <a:pt x="17001" y="15102"/>
                    <a:pt x="17001" y="15102"/>
                    <a:pt x="17001" y="15102"/>
                  </a:cubicBezTo>
                  <a:cubicBezTo>
                    <a:pt x="17001" y="12820"/>
                    <a:pt x="17001" y="12820"/>
                    <a:pt x="17001" y="12820"/>
                  </a:cubicBezTo>
                  <a:cubicBezTo>
                    <a:pt x="17117" y="12702"/>
                    <a:pt x="17117" y="12702"/>
                    <a:pt x="17117" y="12702"/>
                  </a:cubicBezTo>
                  <a:cubicBezTo>
                    <a:pt x="17001" y="12585"/>
                    <a:pt x="17001" y="12585"/>
                    <a:pt x="17001" y="12585"/>
                  </a:cubicBezTo>
                  <a:cubicBezTo>
                    <a:pt x="17001" y="11415"/>
                    <a:pt x="17001" y="11415"/>
                    <a:pt x="17001" y="11415"/>
                  </a:cubicBezTo>
                  <a:cubicBezTo>
                    <a:pt x="17699" y="12176"/>
                    <a:pt x="17699" y="12176"/>
                    <a:pt x="17699" y="12176"/>
                  </a:cubicBezTo>
                  <a:cubicBezTo>
                    <a:pt x="17990" y="11883"/>
                    <a:pt x="17990" y="11883"/>
                    <a:pt x="17990" y="11883"/>
                  </a:cubicBezTo>
                  <a:cubicBezTo>
                    <a:pt x="17990" y="14166"/>
                    <a:pt x="17990" y="14166"/>
                    <a:pt x="17990" y="14166"/>
                  </a:cubicBezTo>
                  <a:close/>
                  <a:moveTo>
                    <a:pt x="17990" y="4917"/>
                  </a:moveTo>
                  <a:cubicBezTo>
                    <a:pt x="17990" y="10244"/>
                    <a:pt x="17990" y="10244"/>
                    <a:pt x="17990" y="10244"/>
                  </a:cubicBezTo>
                  <a:cubicBezTo>
                    <a:pt x="17001" y="11180"/>
                    <a:pt x="17001" y="11180"/>
                    <a:pt x="17001" y="11180"/>
                  </a:cubicBezTo>
                  <a:cubicBezTo>
                    <a:pt x="17001" y="4507"/>
                    <a:pt x="17001" y="4507"/>
                    <a:pt x="17001" y="4507"/>
                  </a:cubicBezTo>
                  <a:cubicBezTo>
                    <a:pt x="17699" y="5210"/>
                    <a:pt x="17699" y="5210"/>
                    <a:pt x="17699" y="5210"/>
                  </a:cubicBezTo>
                  <a:lnTo>
                    <a:pt x="17990" y="4917"/>
                  </a:lnTo>
                  <a:close/>
                  <a:moveTo>
                    <a:pt x="16069" y="3278"/>
                  </a:moveTo>
                  <a:cubicBezTo>
                    <a:pt x="16826" y="2517"/>
                    <a:pt x="16826" y="2517"/>
                    <a:pt x="16826" y="2517"/>
                  </a:cubicBezTo>
                  <a:cubicBezTo>
                    <a:pt x="16884" y="2459"/>
                    <a:pt x="16942" y="2400"/>
                    <a:pt x="17001" y="2400"/>
                  </a:cubicBezTo>
                  <a:cubicBezTo>
                    <a:pt x="17001" y="3688"/>
                    <a:pt x="17001" y="3688"/>
                    <a:pt x="17001" y="3688"/>
                  </a:cubicBezTo>
                  <a:cubicBezTo>
                    <a:pt x="16651" y="4098"/>
                    <a:pt x="16651" y="4098"/>
                    <a:pt x="16651" y="4098"/>
                  </a:cubicBezTo>
                  <a:cubicBezTo>
                    <a:pt x="17001" y="4507"/>
                    <a:pt x="17001" y="4507"/>
                    <a:pt x="17001" y="4507"/>
                  </a:cubicBezTo>
                  <a:cubicBezTo>
                    <a:pt x="17001" y="11180"/>
                    <a:pt x="17001" y="11180"/>
                    <a:pt x="17001" y="11180"/>
                  </a:cubicBezTo>
                  <a:cubicBezTo>
                    <a:pt x="16884" y="11298"/>
                    <a:pt x="16884" y="11298"/>
                    <a:pt x="16884" y="11298"/>
                  </a:cubicBezTo>
                  <a:cubicBezTo>
                    <a:pt x="17001" y="11415"/>
                    <a:pt x="17001" y="11415"/>
                    <a:pt x="17001" y="11415"/>
                  </a:cubicBezTo>
                  <a:cubicBezTo>
                    <a:pt x="17001" y="12585"/>
                    <a:pt x="17001" y="12585"/>
                    <a:pt x="17001" y="12585"/>
                  </a:cubicBezTo>
                  <a:cubicBezTo>
                    <a:pt x="16302" y="11883"/>
                    <a:pt x="16302" y="11883"/>
                    <a:pt x="16302" y="11883"/>
                  </a:cubicBezTo>
                  <a:cubicBezTo>
                    <a:pt x="16069" y="12117"/>
                    <a:pt x="16069" y="12117"/>
                    <a:pt x="16069" y="12117"/>
                  </a:cubicBezTo>
                  <a:cubicBezTo>
                    <a:pt x="16069" y="3278"/>
                    <a:pt x="16069" y="3278"/>
                    <a:pt x="16069" y="3278"/>
                  </a:cubicBezTo>
                  <a:close/>
                  <a:moveTo>
                    <a:pt x="17001" y="15102"/>
                  </a:moveTo>
                  <a:cubicBezTo>
                    <a:pt x="16069" y="16039"/>
                    <a:pt x="16069" y="16039"/>
                    <a:pt x="16069" y="16039"/>
                  </a:cubicBezTo>
                  <a:cubicBezTo>
                    <a:pt x="16069" y="13756"/>
                    <a:pt x="16069" y="13756"/>
                    <a:pt x="16069" y="13756"/>
                  </a:cubicBezTo>
                  <a:cubicBezTo>
                    <a:pt x="17001" y="12820"/>
                    <a:pt x="17001" y="12820"/>
                    <a:pt x="17001" y="12820"/>
                  </a:cubicBezTo>
                  <a:lnTo>
                    <a:pt x="17001" y="15102"/>
                  </a:lnTo>
                  <a:close/>
                  <a:moveTo>
                    <a:pt x="15137" y="2517"/>
                  </a:moveTo>
                  <a:cubicBezTo>
                    <a:pt x="15953" y="3395"/>
                    <a:pt x="15953" y="3395"/>
                    <a:pt x="15953" y="3395"/>
                  </a:cubicBezTo>
                  <a:cubicBezTo>
                    <a:pt x="16069" y="3278"/>
                    <a:pt x="16069" y="3278"/>
                    <a:pt x="16069" y="3278"/>
                  </a:cubicBezTo>
                  <a:cubicBezTo>
                    <a:pt x="16069" y="12117"/>
                    <a:pt x="16069" y="12117"/>
                    <a:pt x="16069" y="12117"/>
                  </a:cubicBezTo>
                  <a:cubicBezTo>
                    <a:pt x="15137" y="12995"/>
                    <a:pt x="15137" y="12995"/>
                    <a:pt x="15137" y="12995"/>
                  </a:cubicBezTo>
                  <a:cubicBezTo>
                    <a:pt x="15137" y="11005"/>
                    <a:pt x="15137" y="11005"/>
                    <a:pt x="15137" y="11005"/>
                  </a:cubicBezTo>
                  <a:cubicBezTo>
                    <a:pt x="15370" y="10829"/>
                    <a:pt x="15370" y="10829"/>
                    <a:pt x="15370" y="10829"/>
                  </a:cubicBezTo>
                  <a:cubicBezTo>
                    <a:pt x="15137" y="10654"/>
                    <a:pt x="15137" y="10654"/>
                    <a:pt x="15137" y="10654"/>
                  </a:cubicBezTo>
                  <a:cubicBezTo>
                    <a:pt x="15137" y="7376"/>
                    <a:pt x="15137" y="7376"/>
                    <a:pt x="15137" y="7376"/>
                  </a:cubicBezTo>
                  <a:cubicBezTo>
                    <a:pt x="15487" y="7083"/>
                    <a:pt x="15487" y="7083"/>
                    <a:pt x="15487" y="7083"/>
                  </a:cubicBezTo>
                  <a:cubicBezTo>
                    <a:pt x="15137" y="6790"/>
                    <a:pt x="15137" y="6790"/>
                    <a:pt x="15137" y="6790"/>
                  </a:cubicBezTo>
                  <a:cubicBezTo>
                    <a:pt x="15137" y="2517"/>
                    <a:pt x="15137" y="2517"/>
                    <a:pt x="15137" y="2517"/>
                  </a:cubicBezTo>
                  <a:close/>
                  <a:moveTo>
                    <a:pt x="16069" y="16039"/>
                  </a:moveTo>
                  <a:cubicBezTo>
                    <a:pt x="15661" y="16390"/>
                    <a:pt x="15661" y="16390"/>
                    <a:pt x="15661" y="16390"/>
                  </a:cubicBezTo>
                  <a:cubicBezTo>
                    <a:pt x="15137" y="16859"/>
                    <a:pt x="15137" y="16859"/>
                    <a:pt x="15137" y="16859"/>
                  </a:cubicBezTo>
                  <a:cubicBezTo>
                    <a:pt x="15137" y="14634"/>
                    <a:pt x="15137" y="14634"/>
                    <a:pt x="15137" y="14634"/>
                  </a:cubicBezTo>
                  <a:cubicBezTo>
                    <a:pt x="15196" y="14576"/>
                    <a:pt x="15196" y="14576"/>
                    <a:pt x="15196" y="14576"/>
                  </a:cubicBezTo>
                  <a:cubicBezTo>
                    <a:pt x="15137" y="14517"/>
                    <a:pt x="15137" y="14517"/>
                    <a:pt x="15137" y="14517"/>
                  </a:cubicBezTo>
                  <a:cubicBezTo>
                    <a:pt x="15137" y="13346"/>
                    <a:pt x="15137" y="13346"/>
                    <a:pt x="15137" y="13346"/>
                  </a:cubicBezTo>
                  <a:cubicBezTo>
                    <a:pt x="15778" y="14049"/>
                    <a:pt x="15778" y="14049"/>
                    <a:pt x="15778" y="14049"/>
                  </a:cubicBezTo>
                  <a:cubicBezTo>
                    <a:pt x="16069" y="13756"/>
                    <a:pt x="16069" y="13756"/>
                    <a:pt x="16069" y="13756"/>
                  </a:cubicBezTo>
                  <a:lnTo>
                    <a:pt x="16069" y="16039"/>
                  </a:lnTo>
                  <a:close/>
                  <a:moveTo>
                    <a:pt x="14381" y="1698"/>
                  </a:moveTo>
                  <a:cubicBezTo>
                    <a:pt x="15137" y="2517"/>
                    <a:pt x="15137" y="2517"/>
                    <a:pt x="15137" y="2517"/>
                  </a:cubicBezTo>
                  <a:cubicBezTo>
                    <a:pt x="15137" y="6790"/>
                    <a:pt x="15137" y="6790"/>
                    <a:pt x="15137" y="6790"/>
                  </a:cubicBezTo>
                  <a:cubicBezTo>
                    <a:pt x="14672" y="6263"/>
                    <a:pt x="14672" y="6263"/>
                    <a:pt x="14672" y="6263"/>
                  </a:cubicBezTo>
                  <a:cubicBezTo>
                    <a:pt x="14381" y="6498"/>
                    <a:pt x="14381" y="6498"/>
                    <a:pt x="14381" y="6498"/>
                  </a:cubicBezTo>
                  <a:cubicBezTo>
                    <a:pt x="14381" y="1698"/>
                    <a:pt x="14381" y="1698"/>
                    <a:pt x="14381" y="1698"/>
                  </a:cubicBezTo>
                  <a:close/>
                  <a:moveTo>
                    <a:pt x="15137" y="16859"/>
                  </a:moveTo>
                  <a:cubicBezTo>
                    <a:pt x="14381" y="17620"/>
                    <a:pt x="14381" y="17620"/>
                    <a:pt x="14381" y="17620"/>
                  </a:cubicBezTo>
                  <a:cubicBezTo>
                    <a:pt x="14381" y="15337"/>
                    <a:pt x="14381" y="15337"/>
                    <a:pt x="14381" y="15337"/>
                  </a:cubicBezTo>
                  <a:cubicBezTo>
                    <a:pt x="15137" y="14634"/>
                    <a:pt x="15137" y="14634"/>
                    <a:pt x="15137" y="14634"/>
                  </a:cubicBezTo>
                  <a:cubicBezTo>
                    <a:pt x="15137" y="16859"/>
                    <a:pt x="15137" y="16859"/>
                    <a:pt x="15137" y="16859"/>
                  </a:cubicBezTo>
                  <a:close/>
                  <a:moveTo>
                    <a:pt x="15137" y="7376"/>
                  </a:moveTo>
                  <a:cubicBezTo>
                    <a:pt x="15137" y="10654"/>
                    <a:pt x="15137" y="10654"/>
                    <a:pt x="15137" y="10654"/>
                  </a:cubicBezTo>
                  <a:cubicBezTo>
                    <a:pt x="14497" y="10010"/>
                    <a:pt x="14497" y="10010"/>
                    <a:pt x="14497" y="10010"/>
                  </a:cubicBezTo>
                  <a:cubicBezTo>
                    <a:pt x="14381" y="10127"/>
                    <a:pt x="14381" y="10127"/>
                    <a:pt x="14381" y="10127"/>
                  </a:cubicBezTo>
                  <a:cubicBezTo>
                    <a:pt x="14381" y="8137"/>
                    <a:pt x="14381" y="8137"/>
                    <a:pt x="14381" y="8137"/>
                  </a:cubicBezTo>
                  <a:cubicBezTo>
                    <a:pt x="15137" y="7376"/>
                    <a:pt x="15137" y="7376"/>
                    <a:pt x="15137" y="7376"/>
                  </a:cubicBezTo>
                  <a:close/>
                  <a:moveTo>
                    <a:pt x="15137" y="11005"/>
                  </a:moveTo>
                  <a:cubicBezTo>
                    <a:pt x="15137" y="12995"/>
                    <a:pt x="15137" y="12995"/>
                    <a:pt x="15137" y="12995"/>
                  </a:cubicBezTo>
                  <a:cubicBezTo>
                    <a:pt x="14963" y="13171"/>
                    <a:pt x="14963" y="13171"/>
                    <a:pt x="14963" y="13171"/>
                  </a:cubicBezTo>
                  <a:cubicBezTo>
                    <a:pt x="15137" y="13346"/>
                    <a:pt x="15137" y="13346"/>
                    <a:pt x="15137" y="13346"/>
                  </a:cubicBezTo>
                  <a:cubicBezTo>
                    <a:pt x="15137" y="14517"/>
                    <a:pt x="15137" y="14517"/>
                    <a:pt x="15137" y="14517"/>
                  </a:cubicBezTo>
                  <a:cubicBezTo>
                    <a:pt x="14381" y="13756"/>
                    <a:pt x="14381" y="13756"/>
                    <a:pt x="14381" y="13756"/>
                  </a:cubicBezTo>
                  <a:cubicBezTo>
                    <a:pt x="14381" y="13756"/>
                    <a:pt x="14381" y="13756"/>
                    <a:pt x="14381" y="13756"/>
                  </a:cubicBezTo>
                  <a:cubicBezTo>
                    <a:pt x="14381" y="11766"/>
                    <a:pt x="14381" y="11766"/>
                    <a:pt x="14381" y="11766"/>
                  </a:cubicBezTo>
                  <a:lnTo>
                    <a:pt x="15137" y="11005"/>
                  </a:lnTo>
                  <a:close/>
                  <a:moveTo>
                    <a:pt x="13507" y="761"/>
                  </a:moveTo>
                  <a:cubicBezTo>
                    <a:pt x="14381" y="1698"/>
                    <a:pt x="14381" y="1698"/>
                    <a:pt x="14381" y="1698"/>
                  </a:cubicBezTo>
                  <a:cubicBezTo>
                    <a:pt x="14381" y="6498"/>
                    <a:pt x="14381" y="6498"/>
                    <a:pt x="14381" y="6498"/>
                  </a:cubicBezTo>
                  <a:cubicBezTo>
                    <a:pt x="13507" y="7376"/>
                    <a:pt x="13507" y="7376"/>
                    <a:pt x="13507" y="7376"/>
                  </a:cubicBezTo>
                  <a:cubicBezTo>
                    <a:pt x="13507" y="5385"/>
                    <a:pt x="13507" y="5385"/>
                    <a:pt x="13507" y="5385"/>
                  </a:cubicBezTo>
                  <a:cubicBezTo>
                    <a:pt x="13682" y="5210"/>
                    <a:pt x="13682" y="5210"/>
                    <a:pt x="13682" y="5210"/>
                  </a:cubicBezTo>
                  <a:cubicBezTo>
                    <a:pt x="13507" y="5034"/>
                    <a:pt x="13507" y="5034"/>
                    <a:pt x="13507" y="5034"/>
                  </a:cubicBezTo>
                  <a:cubicBezTo>
                    <a:pt x="13507" y="761"/>
                    <a:pt x="13507" y="761"/>
                    <a:pt x="13507" y="761"/>
                  </a:cubicBezTo>
                  <a:close/>
                  <a:moveTo>
                    <a:pt x="14381" y="17620"/>
                  </a:moveTo>
                  <a:cubicBezTo>
                    <a:pt x="13507" y="18498"/>
                    <a:pt x="13507" y="18498"/>
                    <a:pt x="13507" y="18498"/>
                  </a:cubicBezTo>
                  <a:cubicBezTo>
                    <a:pt x="13507" y="15512"/>
                    <a:pt x="13507" y="15512"/>
                    <a:pt x="13507" y="15512"/>
                  </a:cubicBezTo>
                  <a:cubicBezTo>
                    <a:pt x="13857" y="15863"/>
                    <a:pt x="13857" y="15863"/>
                    <a:pt x="13857" y="15863"/>
                  </a:cubicBezTo>
                  <a:cubicBezTo>
                    <a:pt x="14381" y="15337"/>
                    <a:pt x="14381" y="15337"/>
                    <a:pt x="14381" y="15337"/>
                  </a:cubicBezTo>
                  <a:cubicBezTo>
                    <a:pt x="14381" y="17620"/>
                    <a:pt x="14381" y="17620"/>
                    <a:pt x="14381" y="17620"/>
                  </a:cubicBezTo>
                  <a:close/>
                  <a:moveTo>
                    <a:pt x="14381" y="8137"/>
                  </a:moveTo>
                  <a:cubicBezTo>
                    <a:pt x="14381" y="10127"/>
                    <a:pt x="14381" y="10127"/>
                    <a:pt x="14381" y="10127"/>
                  </a:cubicBezTo>
                  <a:cubicBezTo>
                    <a:pt x="13507" y="10946"/>
                    <a:pt x="13507" y="10946"/>
                    <a:pt x="13507" y="10946"/>
                  </a:cubicBezTo>
                  <a:cubicBezTo>
                    <a:pt x="13507" y="9015"/>
                    <a:pt x="13507" y="9015"/>
                    <a:pt x="13507" y="9015"/>
                  </a:cubicBezTo>
                  <a:cubicBezTo>
                    <a:pt x="13565" y="8956"/>
                    <a:pt x="13565" y="8956"/>
                    <a:pt x="13565" y="8956"/>
                  </a:cubicBezTo>
                  <a:cubicBezTo>
                    <a:pt x="13507" y="8898"/>
                    <a:pt x="13507" y="8898"/>
                    <a:pt x="13507" y="8898"/>
                  </a:cubicBezTo>
                  <a:cubicBezTo>
                    <a:pt x="13507" y="7727"/>
                    <a:pt x="13507" y="7727"/>
                    <a:pt x="13507" y="7727"/>
                  </a:cubicBezTo>
                  <a:cubicBezTo>
                    <a:pt x="14148" y="8371"/>
                    <a:pt x="14148" y="8371"/>
                    <a:pt x="14148" y="8371"/>
                  </a:cubicBezTo>
                  <a:cubicBezTo>
                    <a:pt x="14381" y="8137"/>
                    <a:pt x="14381" y="8137"/>
                    <a:pt x="14381" y="8137"/>
                  </a:cubicBezTo>
                  <a:close/>
                  <a:moveTo>
                    <a:pt x="14381" y="11766"/>
                  </a:moveTo>
                  <a:cubicBezTo>
                    <a:pt x="14381" y="13756"/>
                    <a:pt x="14381" y="13756"/>
                    <a:pt x="14381" y="13756"/>
                  </a:cubicBezTo>
                  <a:cubicBezTo>
                    <a:pt x="13507" y="14576"/>
                    <a:pt x="13507" y="14576"/>
                    <a:pt x="13507" y="14576"/>
                  </a:cubicBezTo>
                  <a:cubicBezTo>
                    <a:pt x="13507" y="11590"/>
                    <a:pt x="13507" y="11590"/>
                    <a:pt x="13507" y="11590"/>
                  </a:cubicBezTo>
                  <a:cubicBezTo>
                    <a:pt x="13973" y="12117"/>
                    <a:pt x="13973" y="12117"/>
                    <a:pt x="13973" y="12117"/>
                  </a:cubicBezTo>
                  <a:lnTo>
                    <a:pt x="14381" y="11766"/>
                  </a:lnTo>
                  <a:close/>
                  <a:moveTo>
                    <a:pt x="13274" y="585"/>
                  </a:moveTo>
                  <a:cubicBezTo>
                    <a:pt x="13507" y="761"/>
                    <a:pt x="13507" y="761"/>
                    <a:pt x="13507" y="761"/>
                  </a:cubicBezTo>
                  <a:cubicBezTo>
                    <a:pt x="13507" y="5034"/>
                    <a:pt x="13507" y="5034"/>
                    <a:pt x="13507" y="5034"/>
                  </a:cubicBezTo>
                  <a:cubicBezTo>
                    <a:pt x="13274" y="4800"/>
                    <a:pt x="13274" y="4800"/>
                    <a:pt x="13274" y="4800"/>
                  </a:cubicBezTo>
                  <a:cubicBezTo>
                    <a:pt x="13274" y="585"/>
                    <a:pt x="13274" y="585"/>
                    <a:pt x="13274" y="585"/>
                  </a:cubicBezTo>
                  <a:close/>
                  <a:moveTo>
                    <a:pt x="13507" y="18498"/>
                  </a:moveTo>
                  <a:cubicBezTo>
                    <a:pt x="13274" y="18673"/>
                    <a:pt x="13274" y="18673"/>
                    <a:pt x="13274" y="18673"/>
                  </a:cubicBezTo>
                  <a:cubicBezTo>
                    <a:pt x="13274" y="15278"/>
                    <a:pt x="13274" y="15278"/>
                    <a:pt x="13274" y="15278"/>
                  </a:cubicBezTo>
                  <a:cubicBezTo>
                    <a:pt x="13507" y="15512"/>
                    <a:pt x="13507" y="15512"/>
                    <a:pt x="13507" y="15512"/>
                  </a:cubicBezTo>
                  <a:cubicBezTo>
                    <a:pt x="13507" y="18498"/>
                    <a:pt x="13507" y="18498"/>
                    <a:pt x="13507" y="18498"/>
                  </a:cubicBezTo>
                  <a:close/>
                  <a:moveTo>
                    <a:pt x="13507" y="5385"/>
                  </a:moveTo>
                  <a:cubicBezTo>
                    <a:pt x="13507" y="7376"/>
                    <a:pt x="13507" y="7376"/>
                    <a:pt x="13507" y="7376"/>
                  </a:cubicBezTo>
                  <a:cubicBezTo>
                    <a:pt x="13333" y="7551"/>
                    <a:pt x="13333" y="7551"/>
                    <a:pt x="13333" y="7551"/>
                  </a:cubicBezTo>
                  <a:cubicBezTo>
                    <a:pt x="13507" y="7727"/>
                    <a:pt x="13507" y="7727"/>
                    <a:pt x="13507" y="7727"/>
                  </a:cubicBezTo>
                  <a:cubicBezTo>
                    <a:pt x="13507" y="8898"/>
                    <a:pt x="13507" y="8898"/>
                    <a:pt x="13507" y="8898"/>
                  </a:cubicBezTo>
                  <a:cubicBezTo>
                    <a:pt x="13274" y="8663"/>
                    <a:pt x="13274" y="8663"/>
                    <a:pt x="13274" y="8663"/>
                  </a:cubicBezTo>
                  <a:cubicBezTo>
                    <a:pt x="13274" y="5561"/>
                    <a:pt x="13274" y="5561"/>
                    <a:pt x="13274" y="5561"/>
                  </a:cubicBezTo>
                  <a:cubicBezTo>
                    <a:pt x="13507" y="5385"/>
                    <a:pt x="13507" y="5385"/>
                    <a:pt x="13507" y="5385"/>
                  </a:cubicBezTo>
                  <a:close/>
                  <a:moveTo>
                    <a:pt x="13507" y="9015"/>
                  </a:moveTo>
                  <a:cubicBezTo>
                    <a:pt x="13507" y="10946"/>
                    <a:pt x="13507" y="10946"/>
                    <a:pt x="13507" y="10946"/>
                  </a:cubicBezTo>
                  <a:cubicBezTo>
                    <a:pt x="13274" y="11180"/>
                    <a:pt x="13274" y="11180"/>
                    <a:pt x="13274" y="11180"/>
                  </a:cubicBezTo>
                  <a:cubicBezTo>
                    <a:pt x="13274" y="9190"/>
                    <a:pt x="13274" y="9190"/>
                    <a:pt x="13274" y="9190"/>
                  </a:cubicBezTo>
                  <a:cubicBezTo>
                    <a:pt x="13507" y="9015"/>
                    <a:pt x="13507" y="9015"/>
                    <a:pt x="13507" y="9015"/>
                  </a:cubicBezTo>
                  <a:close/>
                  <a:moveTo>
                    <a:pt x="13507" y="11590"/>
                  </a:moveTo>
                  <a:cubicBezTo>
                    <a:pt x="13507" y="14576"/>
                    <a:pt x="13507" y="14576"/>
                    <a:pt x="13507" y="14576"/>
                  </a:cubicBezTo>
                  <a:cubicBezTo>
                    <a:pt x="13274" y="14810"/>
                    <a:pt x="13274" y="14810"/>
                    <a:pt x="13274" y="14810"/>
                  </a:cubicBezTo>
                  <a:cubicBezTo>
                    <a:pt x="13274" y="12820"/>
                    <a:pt x="13274" y="12820"/>
                    <a:pt x="13274" y="12820"/>
                  </a:cubicBezTo>
                  <a:cubicBezTo>
                    <a:pt x="13391" y="12702"/>
                    <a:pt x="13391" y="12702"/>
                    <a:pt x="13391" y="12702"/>
                  </a:cubicBezTo>
                  <a:cubicBezTo>
                    <a:pt x="13274" y="12585"/>
                    <a:pt x="13274" y="12585"/>
                    <a:pt x="13274" y="12585"/>
                  </a:cubicBezTo>
                  <a:cubicBezTo>
                    <a:pt x="13274" y="11415"/>
                    <a:pt x="13274" y="11415"/>
                    <a:pt x="13274" y="11415"/>
                  </a:cubicBezTo>
                  <a:lnTo>
                    <a:pt x="13507" y="11590"/>
                  </a:lnTo>
                  <a:close/>
                  <a:moveTo>
                    <a:pt x="13158" y="410"/>
                  </a:moveTo>
                  <a:cubicBezTo>
                    <a:pt x="13274" y="585"/>
                    <a:pt x="13274" y="585"/>
                    <a:pt x="13274" y="585"/>
                  </a:cubicBezTo>
                  <a:cubicBezTo>
                    <a:pt x="13274" y="4800"/>
                    <a:pt x="13274" y="4800"/>
                    <a:pt x="13274" y="4800"/>
                  </a:cubicBezTo>
                  <a:cubicBezTo>
                    <a:pt x="13158" y="4683"/>
                    <a:pt x="13158" y="4683"/>
                    <a:pt x="13158" y="4683"/>
                  </a:cubicBezTo>
                  <a:cubicBezTo>
                    <a:pt x="13158" y="410"/>
                    <a:pt x="13158" y="410"/>
                    <a:pt x="13158" y="410"/>
                  </a:cubicBezTo>
                  <a:close/>
                  <a:moveTo>
                    <a:pt x="13274" y="18673"/>
                  </a:moveTo>
                  <a:cubicBezTo>
                    <a:pt x="13158" y="18790"/>
                    <a:pt x="13158" y="18790"/>
                    <a:pt x="13158" y="18790"/>
                  </a:cubicBezTo>
                  <a:cubicBezTo>
                    <a:pt x="13158" y="16566"/>
                    <a:pt x="13158" y="16566"/>
                    <a:pt x="13158" y="16566"/>
                  </a:cubicBezTo>
                  <a:cubicBezTo>
                    <a:pt x="13274" y="16449"/>
                    <a:pt x="13274" y="16449"/>
                    <a:pt x="13274" y="16449"/>
                  </a:cubicBezTo>
                  <a:cubicBezTo>
                    <a:pt x="13158" y="16332"/>
                    <a:pt x="13158" y="16332"/>
                    <a:pt x="13158" y="16332"/>
                  </a:cubicBezTo>
                  <a:cubicBezTo>
                    <a:pt x="13158" y="15161"/>
                    <a:pt x="13158" y="15161"/>
                    <a:pt x="13158" y="15161"/>
                  </a:cubicBezTo>
                  <a:cubicBezTo>
                    <a:pt x="13274" y="15278"/>
                    <a:pt x="13274" y="15278"/>
                    <a:pt x="13274" y="15278"/>
                  </a:cubicBezTo>
                  <a:cubicBezTo>
                    <a:pt x="13274" y="18673"/>
                    <a:pt x="13274" y="18673"/>
                    <a:pt x="13274" y="18673"/>
                  </a:cubicBezTo>
                  <a:close/>
                  <a:moveTo>
                    <a:pt x="13274" y="5561"/>
                  </a:moveTo>
                  <a:cubicBezTo>
                    <a:pt x="13274" y="8663"/>
                    <a:pt x="13274" y="8663"/>
                    <a:pt x="13274" y="8663"/>
                  </a:cubicBezTo>
                  <a:cubicBezTo>
                    <a:pt x="13158" y="8546"/>
                    <a:pt x="13158" y="8546"/>
                    <a:pt x="13158" y="8546"/>
                  </a:cubicBezTo>
                  <a:cubicBezTo>
                    <a:pt x="13158" y="5678"/>
                    <a:pt x="13158" y="5678"/>
                    <a:pt x="13158" y="5678"/>
                  </a:cubicBezTo>
                  <a:cubicBezTo>
                    <a:pt x="13274" y="5561"/>
                    <a:pt x="13274" y="5561"/>
                    <a:pt x="13274" y="5561"/>
                  </a:cubicBezTo>
                  <a:close/>
                  <a:moveTo>
                    <a:pt x="13274" y="9190"/>
                  </a:moveTo>
                  <a:cubicBezTo>
                    <a:pt x="13274" y="11180"/>
                    <a:pt x="13274" y="11180"/>
                    <a:pt x="13274" y="11180"/>
                  </a:cubicBezTo>
                  <a:cubicBezTo>
                    <a:pt x="13158" y="11298"/>
                    <a:pt x="13158" y="11298"/>
                    <a:pt x="13158" y="11298"/>
                  </a:cubicBezTo>
                  <a:cubicBezTo>
                    <a:pt x="13274" y="11415"/>
                    <a:pt x="13274" y="11415"/>
                    <a:pt x="13274" y="11415"/>
                  </a:cubicBezTo>
                  <a:cubicBezTo>
                    <a:pt x="13274" y="12585"/>
                    <a:pt x="13274" y="12585"/>
                    <a:pt x="13274" y="12585"/>
                  </a:cubicBezTo>
                  <a:cubicBezTo>
                    <a:pt x="13158" y="12410"/>
                    <a:pt x="13158" y="12410"/>
                    <a:pt x="13158" y="12410"/>
                  </a:cubicBezTo>
                  <a:cubicBezTo>
                    <a:pt x="13158" y="9307"/>
                    <a:pt x="13158" y="9307"/>
                    <a:pt x="13158" y="9307"/>
                  </a:cubicBezTo>
                  <a:cubicBezTo>
                    <a:pt x="13274" y="9190"/>
                    <a:pt x="13274" y="9190"/>
                    <a:pt x="13274" y="9190"/>
                  </a:cubicBezTo>
                  <a:close/>
                  <a:moveTo>
                    <a:pt x="13274" y="12820"/>
                  </a:moveTo>
                  <a:cubicBezTo>
                    <a:pt x="13274" y="14810"/>
                    <a:pt x="13274" y="14810"/>
                    <a:pt x="13274" y="14810"/>
                  </a:cubicBezTo>
                  <a:cubicBezTo>
                    <a:pt x="13158" y="14927"/>
                    <a:pt x="13158" y="14927"/>
                    <a:pt x="13158" y="14927"/>
                  </a:cubicBezTo>
                  <a:cubicBezTo>
                    <a:pt x="13158" y="12937"/>
                    <a:pt x="13158" y="12937"/>
                    <a:pt x="13158" y="12937"/>
                  </a:cubicBezTo>
                  <a:lnTo>
                    <a:pt x="13274" y="12820"/>
                  </a:lnTo>
                  <a:close/>
                  <a:moveTo>
                    <a:pt x="12576" y="176"/>
                  </a:moveTo>
                  <a:cubicBezTo>
                    <a:pt x="12750" y="0"/>
                    <a:pt x="12750" y="0"/>
                    <a:pt x="12750" y="0"/>
                  </a:cubicBezTo>
                  <a:cubicBezTo>
                    <a:pt x="13158" y="410"/>
                    <a:pt x="13158" y="410"/>
                    <a:pt x="13158" y="410"/>
                  </a:cubicBezTo>
                  <a:cubicBezTo>
                    <a:pt x="13158" y="4683"/>
                    <a:pt x="13158" y="4683"/>
                    <a:pt x="13158" y="4683"/>
                  </a:cubicBezTo>
                  <a:cubicBezTo>
                    <a:pt x="12867" y="4332"/>
                    <a:pt x="12867" y="4332"/>
                    <a:pt x="12867" y="4332"/>
                  </a:cubicBezTo>
                  <a:cubicBezTo>
                    <a:pt x="12576" y="4624"/>
                    <a:pt x="12576" y="4624"/>
                    <a:pt x="12576" y="4624"/>
                  </a:cubicBezTo>
                  <a:cubicBezTo>
                    <a:pt x="12576" y="176"/>
                    <a:pt x="12576" y="176"/>
                    <a:pt x="12576" y="176"/>
                  </a:cubicBezTo>
                  <a:close/>
                  <a:moveTo>
                    <a:pt x="13158" y="18790"/>
                  </a:moveTo>
                  <a:cubicBezTo>
                    <a:pt x="12576" y="19376"/>
                    <a:pt x="12576" y="19376"/>
                    <a:pt x="12576" y="19376"/>
                  </a:cubicBezTo>
                  <a:cubicBezTo>
                    <a:pt x="12576" y="17093"/>
                    <a:pt x="12576" y="17093"/>
                    <a:pt x="12576" y="17093"/>
                  </a:cubicBezTo>
                  <a:cubicBezTo>
                    <a:pt x="13158" y="16566"/>
                    <a:pt x="13158" y="16566"/>
                    <a:pt x="13158" y="16566"/>
                  </a:cubicBezTo>
                  <a:cubicBezTo>
                    <a:pt x="13158" y="18790"/>
                    <a:pt x="13158" y="18790"/>
                    <a:pt x="13158" y="18790"/>
                  </a:cubicBezTo>
                  <a:close/>
                  <a:moveTo>
                    <a:pt x="13158" y="5678"/>
                  </a:moveTo>
                  <a:cubicBezTo>
                    <a:pt x="13158" y="8546"/>
                    <a:pt x="13158" y="8546"/>
                    <a:pt x="13158" y="8546"/>
                  </a:cubicBezTo>
                  <a:cubicBezTo>
                    <a:pt x="12750" y="8078"/>
                    <a:pt x="12750" y="8078"/>
                    <a:pt x="12750" y="8078"/>
                  </a:cubicBezTo>
                  <a:cubicBezTo>
                    <a:pt x="12576" y="8254"/>
                    <a:pt x="12576" y="8254"/>
                    <a:pt x="12576" y="8254"/>
                  </a:cubicBezTo>
                  <a:cubicBezTo>
                    <a:pt x="12576" y="6263"/>
                    <a:pt x="12576" y="6263"/>
                    <a:pt x="12576" y="6263"/>
                  </a:cubicBezTo>
                  <a:cubicBezTo>
                    <a:pt x="13158" y="5678"/>
                    <a:pt x="13158" y="5678"/>
                    <a:pt x="13158" y="5678"/>
                  </a:cubicBezTo>
                  <a:close/>
                  <a:moveTo>
                    <a:pt x="13158" y="9307"/>
                  </a:moveTo>
                  <a:cubicBezTo>
                    <a:pt x="13158" y="12410"/>
                    <a:pt x="13158" y="12410"/>
                    <a:pt x="13158" y="12410"/>
                  </a:cubicBezTo>
                  <a:cubicBezTo>
                    <a:pt x="12576" y="11824"/>
                    <a:pt x="12576" y="11824"/>
                    <a:pt x="12576" y="11824"/>
                  </a:cubicBezTo>
                  <a:cubicBezTo>
                    <a:pt x="12576" y="9834"/>
                    <a:pt x="12576" y="9834"/>
                    <a:pt x="12576" y="9834"/>
                  </a:cubicBezTo>
                  <a:cubicBezTo>
                    <a:pt x="13158" y="9307"/>
                    <a:pt x="13158" y="9307"/>
                    <a:pt x="13158" y="9307"/>
                  </a:cubicBezTo>
                  <a:close/>
                  <a:moveTo>
                    <a:pt x="13158" y="12937"/>
                  </a:moveTo>
                  <a:cubicBezTo>
                    <a:pt x="13158" y="14927"/>
                    <a:pt x="13158" y="14927"/>
                    <a:pt x="13158" y="14927"/>
                  </a:cubicBezTo>
                  <a:cubicBezTo>
                    <a:pt x="13042" y="15044"/>
                    <a:pt x="13042" y="15044"/>
                    <a:pt x="13042" y="15044"/>
                  </a:cubicBezTo>
                  <a:cubicBezTo>
                    <a:pt x="13158" y="15161"/>
                    <a:pt x="13158" y="15161"/>
                    <a:pt x="13158" y="15161"/>
                  </a:cubicBezTo>
                  <a:cubicBezTo>
                    <a:pt x="13158" y="16332"/>
                    <a:pt x="13158" y="16332"/>
                    <a:pt x="13158" y="16332"/>
                  </a:cubicBezTo>
                  <a:cubicBezTo>
                    <a:pt x="12576" y="15746"/>
                    <a:pt x="12576" y="15746"/>
                    <a:pt x="12576" y="15746"/>
                  </a:cubicBezTo>
                  <a:cubicBezTo>
                    <a:pt x="12576" y="13463"/>
                    <a:pt x="12576" y="13463"/>
                    <a:pt x="12576" y="13463"/>
                  </a:cubicBezTo>
                  <a:lnTo>
                    <a:pt x="13158" y="12937"/>
                  </a:lnTo>
                  <a:close/>
                  <a:moveTo>
                    <a:pt x="11644" y="1112"/>
                  </a:moveTo>
                  <a:cubicBezTo>
                    <a:pt x="12576" y="176"/>
                    <a:pt x="12576" y="176"/>
                    <a:pt x="12576" y="176"/>
                  </a:cubicBezTo>
                  <a:cubicBezTo>
                    <a:pt x="12576" y="4624"/>
                    <a:pt x="12576" y="4624"/>
                    <a:pt x="12576" y="4624"/>
                  </a:cubicBezTo>
                  <a:cubicBezTo>
                    <a:pt x="11644" y="5502"/>
                    <a:pt x="11644" y="5502"/>
                    <a:pt x="11644" y="5502"/>
                  </a:cubicBezTo>
                  <a:cubicBezTo>
                    <a:pt x="11644" y="1112"/>
                    <a:pt x="11644" y="1112"/>
                    <a:pt x="11644" y="1112"/>
                  </a:cubicBezTo>
                  <a:close/>
                  <a:moveTo>
                    <a:pt x="12576" y="19376"/>
                  </a:moveTo>
                  <a:cubicBezTo>
                    <a:pt x="11644" y="20312"/>
                    <a:pt x="11644" y="20312"/>
                    <a:pt x="11644" y="20312"/>
                  </a:cubicBezTo>
                  <a:cubicBezTo>
                    <a:pt x="11644" y="17444"/>
                    <a:pt x="11644" y="17444"/>
                    <a:pt x="11644" y="17444"/>
                  </a:cubicBezTo>
                  <a:cubicBezTo>
                    <a:pt x="11935" y="17737"/>
                    <a:pt x="11935" y="17737"/>
                    <a:pt x="11935" y="17737"/>
                  </a:cubicBezTo>
                  <a:cubicBezTo>
                    <a:pt x="12576" y="17093"/>
                    <a:pt x="12576" y="17093"/>
                    <a:pt x="12576" y="17093"/>
                  </a:cubicBezTo>
                  <a:cubicBezTo>
                    <a:pt x="12576" y="19376"/>
                    <a:pt x="12576" y="19376"/>
                    <a:pt x="12576" y="19376"/>
                  </a:cubicBezTo>
                  <a:close/>
                  <a:moveTo>
                    <a:pt x="12576" y="6263"/>
                  </a:moveTo>
                  <a:cubicBezTo>
                    <a:pt x="12576" y="8254"/>
                    <a:pt x="12576" y="8254"/>
                    <a:pt x="12576" y="8254"/>
                  </a:cubicBezTo>
                  <a:cubicBezTo>
                    <a:pt x="11644" y="9132"/>
                    <a:pt x="11644" y="9132"/>
                    <a:pt x="11644" y="9132"/>
                  </a:cubicBezTo>
                  <a:cubicBezTo>
                    <a:pt x="11644" y="7200"/>
                    <a:pt x="11644" y="7200"/>
                    <a:pt x="11644" y="7200"/>
                  </a:cubicBezTo>
                  <a:cubicBezTo>
                    <a:pt x="11761" y="7083"/>
                    <a:pt x="11761" y="7083"/>
                    <a:pt x="11761" y="7083"/>
                  </a:cubicBezTo>
                  <a:cubicBezTo>
                    <a:pt x="11644" y="6966"/>
                    <a:pt x="11644" y="6966"/>
                    <a:pt x="11644" y="6966"/>
                  </a:cubicBezTo>
                  <a:cubicBezTo>
                    <a:pt x="11644" y="5737"/>
                    <a:pt x="11644" y="5737"/>
                    <a:pt x="11644" y="5737"/>
                  </a:cubicBezTo>
                  <a:cubicBezTo>
                    <a:pt x="12343" y="6498"/>
                    <a:pt x="12343" y="6498"/>
                    <a:pt x="12343" y="6498"/>
                  </a:cubicBezTo>
                  <a:cubicBezTo>
                    <a:pt x="12576" y="6263"/>
                    <a:pt x="12576" y="6263"/>
                    <a:pt x="12576" y="6263"/>
                  </a:cubicBezTo>
                  <a:close/>
                  <a:moveTo>
                    <a:pt x="12576" y="9834"/>
                  </a:moveTo>
                  <a:cubicBezTo>
                    <a:pt x="12576" y="11824"/>
                    <a:pt x="12576" y="11824"/>
                    <a:pt x="12576" y="11824"/>
                  </a:cubicBezTo>
                  <a:cubicBezTo>
                    <a:pt x="12576" y="11824"/>
                    <a:pt x="12576" y="11824"/>
                    <a:pt x="12576" y="11824"/>
                  </a:cubicBezTo>
                  <a:cubicBezTo>
                    <a:pt x="11644" y="12761"/>
                    <a:pt x="11644" y="12761"/>
                    <a:pt x="11644" y="12761"/>
                  </a:cubicBezTo>
                  <a:cubicBezTo>
                    <a:pt x="11644" y="9659"/>
                    <a:pt x="11644" y="9659"/>
                    <a:pt x="11644" y="9659"/>
                  </a:cubicBezTo>
                  <a:cubicBezTo>
                    <a:pt x="12168" y="10244"/>
                    <a:pt x="12168" y="10244"/>
                    <a:pt x="12168" y="10244"/>
                  </a:cubicBezTo>
                  <a:cubicBezTo>
                    <a:pt x="12576" y="9834"/>
                    <a:pt x="12576" y="9834"/>
                    <a:pt x="12576" y="9834"/>
                  </a:cubicBezTo>
                  <a:close/>
                  <a:moveTo>
                    <a:pt x="12576" y="13463"/>
                  </a:moveTo>
                  <a:cubicBezTo>
                    <a:pt x="12576" y="15746"/>
                    <a:pt x="12576" y="15746"/>
                    <a:pt x="12576" y="15746"/>
                  </a:cubicBezTo>
                  <a:cubicBezTo>
                    <a:pt x="12459" y="15571"/>
                    <a:pt x="12459" y="15571"/>
                    <a:pt x="12459" y="15571"/>
                  </a:cubicBezTo>
                  <a:cubicBezTo>
                    <a:pt x="11644" y="16390"/>
                    <a:pt x="11644" y="16390"/>
                    <a:pt x="11644" y="16390"/>
                  </a:cubicBezTo>
                  <a:cubicBezTo>
                    <a:pt x="11644" y="13522"/>
                    <a:pt x="11644" y="13522"/>
                    <a:pt x="11644" y="13522"/>
                  </a:cubicBezTo>
                  <a:cubicBezTo>
                    <a:pt x="12052" y="13990"/>
                    <a:pt x="12052" y="13990"/>
                    <a:pt x="12052" y="13990"/>
                  </a:cubicBezTo>
                  <a:lnTo>
                    <a:pt x="12576" y="13463"/>
                  </a:lnTo>
                  <a:close/>
                  <a:moveTo>
                    <a:pt x="11470" y="1112"/>
                  </a:moveTo>
                  <a:cubicBezTo>
                    <a:pt x="11528" y="1171"/>
                    <a:pt x="11528" y="1171"/>
                    <a:pt x="11528" y="1171"/>
                  </a:cubicBezTo>
                  <a:cubicBezTo>
                    <a:pt x="11644" y="1112"/>
                    <a:pt x="11644" y="1112"/>
                    <a:pt x="11644" y="1112"/>
                  </a:cubicBezTo>
                  <a:cubicBezTo>
                    <a:pt x="11644" y="5502"/>
                    <a:pt x="11644" y="5502"/>
                    <a:pt x="11644" y="5502"/>
                  </a:cubicBezTo>
                  <a:cubicBezTo>
                    <a:pt x="11528" y="5620"/>
                    <a:pt x="11528" y="5620"/>
                    <a:pt x="11528" y="5620"/>
                  </a:cubicBezTo>
                  <a:cubicBezTo>
                    <a:pt x="11644" y="5737"/>
                    <a:pt x="11644" y="5737"/>
                    <a:pt x="11644" y="5737"/>
                  </a:cubicBezTo>
                  <a:cubicBezTo>
                    <a:pt x="11644" y="6966"/>
                    <a:pt x="11644" y="6966"/>
                    <a:pt x="11644" y="6966"/>
                  </a:cubicBezTo>
                  <a:cubicBezTo>
                    <a:pt x="11470" y="6790"/>
                    <a:pt x="11470" y="6790"/>
                    <a:pt x="11470" y="6790"/>
                  </a:cubicBezTo>
                  <a:cubicBezTo>
                    <a:pt x="11470" y="1112"/>
                    <a:pt x="11470" y="1112"/>
                    <a:pt x="11470" y="1112"/>
                  </a:cubicBezTo>
                  <a:close/>
                  <a:moveTo>
                    <a:pt x="11644" y="20312"/>
                  </a:moveTo>
                  <a:cubicBezTo>
                    <a:pt x="11470" y="20429"/>
                    <a:pt x="11470" y="20429"/>
                    <a:pt x="11470" y="20429"/>
                  </a:cubicBezTo>
                  <a:cubicBezTo>
                    <a:pt x="11470" y="17268"/>
                    <a:pt x="11470" y="17268"/>
                    <a:pt x="11470" y="17268"/>
                  </a:cubicBezTo>
                  <a:cubicBezTo>
                    <a:pt x="11644" y="17444"/>
                    <a:pt x="11644" y="17444"/>
                    <a:pt x="11644" y="17444"/>
                  </a:cubicBezTo>
                  <a:cubicBezTo>
                    <a:pt x="11644" y="20312"/>
                    <a:pt x="11644" y="20312"/>
                    <a:pt x="11644" y="20312"/>
                  </a:cubicBezTo>
                  <a:close/>
                  <a:moveTo>
                    <a:pt x="11644" y="7200"/>
                  </a:moveTo>
                  <a:cubicBezTo>
                    <a:pt x="11644" y="9132"/>
                    <a:pt x="11644" y="9132"/>
                    <a:pt x="11644" y="9132"/>
                  </a:cubicBezTo>
                  <a:cubicBezTo>
                    <a:pt x="11470" y="9307"/>
                    <a:pt x="11470" y="9307"/>
                    <a:pt x="11470" y="9307"/>
                  </a:cubicBezTo>
                  <a:cubicBezTo>
                    <a:pt x="11470" y="7317"/>
                    <a:pt x="11470" y="7317"/>
                    <a:pt x="11470" y="7317"/>
                  </a:cubicBezTo>
                  <a:cubicBezTo>
                    <a:pt x="11644" y="7200"/>
                    <a:pt x="11644" y="7200"/>
                    <a:pt x="11644" y="7200"/>
                  </a:cubicBezTo>
                  <a:close/>
                  <a:moveTo>
                    <a:pt x="11644" y="9659"/>
                  </a:moveTo>
                  <a:cubicBezTo>
                    <a:pt x="11644" y="12761"/>
                    <a:pt x="11644" y="12761"/>
                    <a:pt x="11644" y="12761"/>
                  </a:cubicBezTo>
                  <a:cubicBezTo>
                    <a:pt x="11470" y="12878"/>
                    <a:pt x="11470" y="12878"/>
                    <a:pt x="11470" y="12878"/>
                  </a:cubicBezTo>
                  <a:cubicBezTo>
                    <a:pt x="11470" y="10888"/>
                    <a:pt x="11470" y="10888"/>
                    <a:pt x="11470" y="10888"/>
                  </a:cubicBezTo>
                  <a:cubicBezTo>
                    <a:pt x="11586" y="10829"/>
                    <a:pt x="11586" y="10829"/>
                    <a:pt x="11586" y="10829"/>
                  </a:cubicBezTo>
                  <a:cubicBezTo>
                    <a:pt x="11470" y="10712"/>
                    <a:pt x="11470" y="10712"/>
                    <a:pt x="11470" y="10712"/>
                  </a:cubicBezTo>
                  <a:cubicBezTo>
                    <a:pt x="11470" y="9541"/>
                    <a:pt x="11470" y="9541"/>
                    <a:pt x="11470" y="9541"/>
                  </a:cubicBezTo>
                  <a:cubicBezTo>
                    <a:pt x="11644" y="9659"/>
                    <a:pt x="11644" y="9659"/>
                    <a:pt x="11644" y="9659"/>
                  </a:cubicBezTo>
                  <a:close/>
                  <a:moveTo>
                    <a:pt x="11644" y="13522"/>
                  </a:moveTo>
                  <a:cubicBezTo>
                    <a:pt x="11644" y="16390"/>
                    <a:pt x="11644" y="16390"/>
                    <a:pt x="11644" y="16390"/>
                  </a:cubicBezTo>
                  <a:cubicBezTo>
                    <a:pt x="11470" y="16507"/>
                    <a:pt x="11470" y="16507"/>
                    <a:pt x="11470" y="16507"/>
                  </a:cubicBezTo>
                  <a:cubicBezTo>
                    <a:pt x="11470" y="13405"/>
                    <a:pt x="11470" y="13405"/>
                    <a:pt x="11470" y="13405"/>
                  </a:cubicBezTo>
                  <a:lnTo>
                    <a:pt x="11644" y="13522"/>
                  </a:lnTo>
                  <a:close/>
                  <a:moveTo>
                    <a:pt x="11237" y="820"/>
                  </a:moveTo>
                  <a:cubicBezTo>
                    <a:pt x="11470" y="1112"/>
                    <a:pt x="11470" y="1112"/>
                    <a:pt x="11470" y="1112"/>
                  </a:cubicBezTo>
                  <a:cubicBezTo>
                    <a:pt x="11470" y="6790"/>
                    <a:pt x="11470" y="6790"/>
                    <a:pt x="11470" y="6790"/>
                  </a:cubicBezTo>
                  <a:cubicBezTo>
                    <a:pt x="11237" y="6498"/>
                    <a:pt x="11237" y="6498"/>
                    <a:pt x="11237" y="6498"/>
                  </a:cubicBezTo>
                  <a:cubicBezTo>
                    <a:pt x="11237" y="820"/>
                    <a:pt x="11237" y="820"/>
                    <a:pt x="11237" y="820"/>
                  </a:cubicBezTo>
                  <a:close/>
                  <a:moveTo>
                    <a:pt x="11470" y="20429"/>
                  </a:moveTo>
                  <a:cubicBezTo>
                    <a:pt x="11237" y="20663"/>
                    <a:pt x="11237" y="20663"/>
                    <a:pt x="11237" y="20663"/>
                  </a:cubicBezTo>
                  <a:cubicBezTo>
                    <a:pt x="11237" y="18380"/>
                    <a:pt x="11237" y="18380"/>
                    <a:pt x="11237" y="18380"/>
                  </a:cubicBezTo>
                  <a:cubicBezTo>
                    <a:pt x="11353" y="18322"/>
                    <a:pt x="11353" y="18322"/>
                    <a:pt x="11353" y="18322"/>
                  </a:cubicBezTo>
                  <a:cubicBezTo>
                    <a:pt x="11237" y="18205"/>
                    <a:pt x="11237" y="18205"/>
                    <a:pt x="11237" y="18205"/>
                  </a:cubicBezTo>
                  <a:cubicBezTo>
                    <a:pt x="11237" y="16976"/>
                    <a:pt x="11237" y="16976"/>
                    <a:pt x="11237" y="16976"/>
                  </a:cubicBezTo>
                  <a:cubicBezTo>
                    <a:pt x="11470" y="17268"/>
                    <a:pt x="11470" y="17268"/>
                    <a:pt x="11470" y="17268"/>
                  </a:cubicBezTo>
                  <a:cubicBezTo>
                    <a:pt x="11470" y="20429"/>
                    <a:pt x="11470" y="20429"/>
                    <a:pt x="11470" y="20429"/>
                  </a:cubicBezTo>
                  <a:close/>
                  <a:moveTo>
                    <a:pt x="11470" y="7317"/>
                  </a:moveTo>
                  <a:cubicBezTo>
                    <a:pt x="11470" y="9307"/>
                    <a:pt x="11470" y="9307"/>
                    <a:pt x="11470" y="9307"/>
                  </a:cubicBezTo>
                  <a:cubicBezTo>
                    <a:pt x="11411" y="9424"/>
                    <a:pt x="11411" y="9424"/>
                    <a:pt x="11411" y="9424"/>
                  </a:cubicBezTo>
                  <a:cubicBezTo>
                    <a:pt x="11470" y="9541"/>
                    <a:pt x="11470" y="9541"/>
                    <a:pt x="11470" y="9541"/>
                  </a:cubicBezTo>
                  <a:cubicBezTo>
                    <a:pt x="11470" y="10712"/>
                    <a:pt x="11470" y="10712"/>
                    <a:pt x="11470" y="10712"/>
                  </a:cubicBezTo>
                  <a:cubicBezTo>
                    <a:pt x="11237" y="10420"/>
                    <a:pt x="11237" y="10420"/>
                    <a:pt x="11237" y="10420"/>
                  </a:cubicBezTo>
                  <a:cubicBezTo>
                    <a:pt x="11237" y="7551"/>
                    <a:pt x="11237" y="7551"/>
                    <a:pt x="11237" y="7551"/>
                  </a:cubicBezTo>
                  <a:cubicBezTo>
                    <a:pt x="11470" y="7317"/>
                    <a:pt x="11470" y="7317"/>
                    <a:pt x="11470" y="7317"/>
                  </a:cubicBezTo>
                  <a:close/>
                  <a:moveTo>
                    <a:pt x="11470" y="10888"/>
                  </a:moveTo>
                  <a:cubicBezTo>
                    <a:pt x="11470" y="12878"/>
                    <a:pt x="11470" y="12878"/>
                    <a:pt x="11470" y="12878"/>
                  </a:cubicBezTo>
                  <a:cubicBezTo>
                    <a:pt x="11237" y="13112"/>
                    <a:pt x="11237" y="13112"/>
                    <a:pt x="11237" y="13112"/>
                  </a:cubicBezTo>
                  <a:cubicBezTo>
                    <a:pt x="11470" y="13405"/>
                    <a:pt x="11470" y="13405"/>
                    <a:pt x="11470" y="13405"/>
                  </a:cubicBezTo>
                  <a:cubicBezTo>
                    <a:pt x="11470" y="16507"/>
                    <a:pt x="11470" y="16507"/>
                    <a:pt x="11470" y="16507"/>
                  </a:cubicBezTo>
                  <a:cubicBezTo>
                    <a:pt x="11237" y="16800"/>
                    <a:pt x="11237" y="16800"/>
                    <a:pt x="11237" y="16800"/>
                  </a:cubicBezTo>
                  <a:cubicBezTo>
                    <a:pt x="11237" y="11180"/>
                    <a:pt x="11237" y="11180"/>
                    <a:pt x="11237" y="11180"/>
                  </a:cubicBezTo>
                  <a:lnTo>
                    <a:pt x="11470" y="10888"/>
                  </a:lnTo>
                  <a:close/>
                  <a:moveTo>
                    <a:pt x="10829" y="410"/>
                  </a:moveTo>
                  <a:cubicBezTo>
                    <a:pt x="11237" y="820"/>
                    <a:pt x="11237" y="820"/>
                    <a:pt x="11237" y="820"/>
                  </a:cubicBezTo>
                  <a:cubicBezTo>
                    <a:pt x="11237" y="6498"/>
                    <a:pt x="11237" y="6498"/>
                    <a:pt x="11237" y="6498"/>
                  </a:cubicBezTo>
                  <a:cubicBezTo>
                    <a:pt x="10946" y="6205"/>
                    <a:pt x="10946" y="6205"/>
                    <a:pt x="10946" y="6205"/>
                  </a:cubicBezTo>
                  <a:cubicBezTo>
                    <a:pt x="10654" y="6439"/>
                    <a:pt x="10654" y="6439"/>
                    <a:pt x="10654" y="6439"/>
                  </a:cubicBezTo>
                  <a:cubicBezTo>
                    <a:pt x="10654" y="585"/>
                    <a:pt x="10654" y="585"/>
                    <a:pt x="10654" y="585"/>
                  </a:cubicBezTo>
                  <a:cubicBezTo>
                    <a:pt x="10829" y="410"/>
                    <a:pt x="10829" y="410"/>
                    <a:pt x="10829" y="410"/>
                  </a:cubicBezTo>
                  <a:close/>
                  <a:moveTo>
                    <a:pt x="11237" y="20663"/>
                  </a:moveTo>
                  <a:cubicBezTo>
                    <a:pt x="10654" y="21190"/>
                    <a:pt x="10654" y="21190"/>
                    <a:pt x="10654" y="21190"/>
                  </a:cubicBezTo>
                  <a:cubicBezTo>
                    <a:pt x="10654" y="18966"/>
                    <a:pt x="10654" y="18966"/>
                    <a:pt x="10654" y="18966"/>
                  </a:cubicBezTo>
                  <a:cubicBezTo>
                    <a:pt x="11237" y="18380"/>
                    <a:pt x="11237" y="18380"/>
                    <a:pt x="11237" y="18380"/>
                  </a:cubicBezTo>
                  <a:cubicBezTo>
                    <a:pt x="11237" y="20663"/>
                    <a:pt x="11237" y="20663"/>
                    <a:pt x="11237" y="20663"/>
                  </a:cubicBezTo>
                  <a:close/>
                  <a:moveTo>
                    <a:pt x="11237" y="7551"/>
                  </a:moveTo>
                  <a:cubicBezTo>
                    <a:pt x="11237" y="10420"/>
                    <a:pt x="11237" y="10420"/>
                    <a:pt x="11237" y="10420"/>
                  </a:cubicBezTo>
                  <a:cubicBezTo>
                    <a:pt x="10771" y="9951"/>
                    <a:pt x="10771" y="9951"/>
                    <a:pt x="10771" y="9951"/>
                  </a:cubicBezTo>
                  <a:cubicBezTo>
                    <a:pt x="10654" y="10068"/>
                    <a:pt x="10654" y="10068"/>
                    <a:pt x="10654" y="10068"/>
                  </a:cubicBezTo>
                  <a:cubicBezTo>
                    <a:pt x="10654" y="8137"/>
                    <a:pt x="10654" y="8137"/>
                    <a:pt x="10654" y="8137"/>
                  </a:cubicBezTo>
                  <a:cubicBezTo>
                    <a:pt x="11237" y="7551"/>
                    <a:pt x="11237" y="7551"/>
                    <a:pt x="11237" y="7551"/>
                  </a:cubicBezTo>
                  <a:close/>
                  <a:moveTo>
                    <a:pt x="11237" y="11180"/>
                  </a:moveTo>
                  <a:cubicBezTo>
                    <a:pt x="11237" y="16800"/>
                    <a:pt x="11237" y="16800"/>
                    <a:pt x="11237" y="16800"/>
                  </a:cubicBezTo>
                  <a:cubicBezTo>
                    <a:pt x="11120" y="16859"/>
                    <a:pt x="11120" y="16859"/>
                    <a:pt x="11120" y="16859"/>
                  </a:cubicBezTo>
                  <a:cubicBezTo>
                    <a:pt x="11237" y="16976"/>
                    <a:pt x="11237" y="16976"/>
                    <a:pt x="11237" y="16976"/>
                  </a:cubicBezTo>
                  <a:cubicBezTo>
                    <a:pt x="11237" y="18205"/>
                    <a:pt x="11237" y="18205"/>
                    <a:pt x="11237" y="18205"/>
                  </a:cubicBezTo>
                  <a:cubicBezTo>
                    <a:pt x="10654" y="17620"/>
                    <a:pt x="10654" y="17620"/>
                    <a:pt x="10654" y="17620"/>
                  </a:cubicBezTo>
                  <a:cubicBezTo>
                    <a:pt x="10654" y="11707"/>
                    <a:pt x="10654" y="11707"/>
                    <a:pt x="10654" y="11707"/>
                  </a:cubicBezTo>
                  <a:lnTo>
                    <a:pt x="11237" y="11180"/>
                  </a:lnTo>
                  <a:close/>
                  <a:moveTo>
                    <a:pt x="10654" y="21190"/>
                  </a:moveTo>
                  <a:cubicBezTo>
                    <a:pt x="10247" y="21600"/>
                    <a:pt x="10247" y="21600"/>
                    <a:pt x="10247" y="21600"/>
                  </a:cubicBezTo>
                  <a:cubicBezTo>
                    <a:pt x="9781" y="21073"/>
                    <a:pt x="9781" y="21073"/>
                    <a:pt x="9781" y="21073"/>
                  </a:cubicBezTo>
                  <a:cubicBezTo>
                    <a:pt x="9781" y="19376"/>
                    <a:pt x="9781" y="19376"/>
                    <a:pt x="9781" y="19376"/>
                  </a:cubicBezTo>
                  <a:cubicBezTo>
                    <a:pt x="10014" y="19610"/>
                    <a:pt x="10014" y="19610"/>
                    <a:pt x="10014" y="19610"/>
                  </a:cubicBezTo>
                  <a:cubicBezTo>
                    <a:pt x="10654" y="18966"/>
                    <a:pt x="10654" y="18966"/>
                    <a:pt x="10654" y="18966"/>
                  </a:cubicBezTo>
                  <a:cubicBezTo>
                    <a:pt x="10654" y="21190"/>
                    <a:pt x="10654" y="21190"/>
                    <a:pt x="10654" y="21190"/>
                  </a:cubicBezTo>
                  <a:close/>
                  <a:moveTo>
                    <a:pt x="9781" y="1463"/>
                  </a:moveTo>
                  <a:cubicBezTo>
                    <a:pt x="10654" y="585"/>
                    <a:pt x="10654" y="585"/>
                    <a:pt x="10654" y="585"/>
                  </a:cubicBezTo>
                  <a:cubicBezTo>
                    <a:pt x="10654" y="6439"/>
                    <a:pt x="10654" y="6439"/>
                    <a:pt x="10654" y="6439"/>
                  </a:cubicBezTo>
                  <a:cubicBezTo>
                    <a:pt x="9781" y="7317"/>
                    <a:pt x="9781" y="7317"/>
                    <a:pt x="9781" y="7317"/>
                  </a:cubicBezTo>
                  <a:cubicBezTo>
                    <a:pt x="9781" y="5327"/>
                    <a:pt x="9781" y="5327"/>
                    <a:pt x="9781" y="5327"/>
                  </a:cubicBezTo>
                  <a:cubicBezTo>
                    <a:pt x="9956" y="5151"/>
                    <a:pt x="9956" y="5151"/>
                    <a:pt x="9956" y="5151"/>
                  </a:cubicBezTo>
                  <a:cubicBezTo>
                    <a:pt x="9781" y="4976"/>
                    <a:pt x="9781" y="4976"/>
                    <a:pt x="9781" y="4976"/>
                  </a:cubicBezTo>
                  <a:cubicBezTo>
                    <a:pt x="9781" y="1463"/>
                    <a:pt x="9781" y="1463"/>
                    <a:pt x="9781" y="1463"/>
                  </a:cubicBezTo>
                  <a:close/>
                  <a:moveTo>
                    <a:pt x="10654" y="8137"/>
                  </a:moveTo>
                  <a:cubicBezTo>
                    <a:pt x="10654" y="10068"/>
                    <a:pt x="10654" y="10068"/>
                    <a:pt x="10654" y="10068"/>
                  </a:cubicBezTo>
                  <a:cubicBezTo>
                    <a:pt x="9781" y="10946"/>
                    <a:pt x="9781" y="10946"/>
                    <a:pt x="9781" y="10946"/>
                  </a:cubicBezTo>
                  <a:cubicBezTo>
                    <a:pt x="9781" y="7668"/>
                    <a:pt x="9781" y="7668"/>
                    <a:pt x="9781" y="7668"/>
                  </a:cubicBezTo>
                  <a:cubicBezTo>
                    <a:pt x="10422" y="8371"/>
                    <a:pt x="10422" y="8371"/>
                    <a:pt x="10422" y="8371"/>
                  </a:cubicBezTo>
                  <a:cubicBezTo>
                    <a:pt x="10654" y="8137"/>
                    <a:pt x="10654" y="8137"/>
                    <a:pt x="10654" y="8137"/>
                  </a:cubicBezTo>
                  <a:close/>
                  <a:moveTo>
                    <a:pt x="10654" y="11707"/>
                  </a:moveTo>
                  <a:cubicBezTo>
                    <a:pt x="10654" y="17620"/>
                    <a:pt x="10654" y="17620"/>
                    <a:pt x="10654" y="17620"/>
                  </a:cubicBezTo>
                  <a:cubicBezTo>
                    <a:pt x="10538" y="17444"/>
                    <a:pt x="10538" y="17444"/>
                    <a:pt x="10538" y="17444"/>
                  </a:cubicBezTo>
                  <a:cubicBezTo>
                    <a:pt x="9781" y="18205"/>
                    <a:pt x="9781" y="18205"/>
                    <a:pt x="9781" y="18205"/>
                  </a:cubicBezTo>
                  <a:cubicBezTo>
                    <a:pt x="9781" y="11590"/>
                    <a:pt x="9781" y="11590"/>
                    <a:pt x="9781" y="11590"/>
                  </a:cubicBezTo>
                  <a:cubicBezTo>
                    <a:pt x="10247" y="12117"/>
                    <a:pt x="10247" y="12117"/>
                    <a:pt x="10247" y="12117"/>
                  </a:cubicBezTo>
                  <a:lnTo>
                    <a:pt x="10654" y="11707"/>
                  </a:lnTo>
                  <a:close/>
                  <a:moveTo>
                    <a:pt x="9781" y="21073"/>
                  </a:moveTo>
                  <a:cubicBezTo>
                    <a:pt x="9548" y="20839"/>
                    <a:pt x="9548" y="20839"/>
                    <a:pt x="9548" y="20839"/>
                  </a:cubicBezTo>
                  <a:cubicBezTo>
                    <a:pt x="9548" y="19141"/>
                    <a:pt x="9548" y="19141"/>
                    <a:pt x="9548" y="19141"/>
                  </a:cubicBezTo>
                  <a:cubicBezTo>
                    <a:pt x="9781" y="19376"/>
                    <a:pt x="9781" y="19376"/>
                    <a:pt x="9781" y="19376"/>
                  </a:cubicBezTo>
                  <a:cubicBezTo>
                    <a:pt x="9781" y="21073"/>
                    <a:pt x="9781" y="21073"/>
                    <a:pt x="9781" y="21073"/>
                  </a:cubicBezTo>
                  <a:close/>
                  <a:moveTo>
                    <a:pt x="9548" y="1639"/>
                  </a:moveTo>
                  <a:cubicBezTo>
                    <a:pt x="9781" y="1463"/>
                    <a:pt x="9781" y="1463"/>
                    <a:pt x="9781" y="1463"/>
                  </a:cubicBezTo>
                  <a:cubicBezTo>
                    <a:pt x="9781" y="4976"/>
                    <a:pt x="9781" y="4976"/>
                    <a:pt x="9781" y="4976"/>
                  </a:cubicBezTo>
                  <a:cubicBezTo>
                    <a:pt x="9548" y="4800"/>
                    <a:pt x="9548" y="4800"/>
                    <a:pt x="9548" y="4800"/>
                  </a:cubicBezTo>
                  <a:cubicBezTo>
                    <a:pt x="9548" y="1639"/>
                    <a:pt x="9548" y="1639"/>
                    <a:pt x="9548" y="1639"/>
                  </a:cubicBezTo>
                  <a:close/>
                  <a:moveTo>
                    <a:pt x="9781" y="5327"/>
                  </a:moveTo>
                  <a:cubicBezTo>
                    <a:pt x="9781" y="7317"/>
                    <a:pt x="9781" y="7317"/>
                    <a:pt x="9781" y="7317"/>
                  </a:cubicBezTo>
                  <a:cubicBezTo>
                    <a:pt x="9606" y="7493"/>
                    <a:pt x="9606" y="7493"/>
                    <a:pt x="9606" y="7493"/>
                  </a:cubicBezTo>
                  <a:cubicBezTo>
                    <a:pt x="9781" y="7668"/>
                    <a:pt x="9781" y="7668"/>
                    <a:pt x="9781" y="7668"/>
                  </a:cubicBezTo>
                  <a:cubicBezTo>
                    <a:pt x="9781" y="10946"/>
                    <a:pt x="9781" y="10946"/>
                    <a:pt x="9781" y="10946"/>
                  </a:cubicBezTo>
                  <a:cubicBezTo>
                    <a:pt x="9548" y="11122"/>
                    <a:pt x="9548" y="11122"/>
                    <a:pt x="9548" y="11122"/>
                  </a:cubicBezTo>
                  <a:cubicBezTo>
                    <a:pt x="9548" y="5561"/>
                    <a:pt x="9548" y="5561"/>
                    <a:pt x="9548" y="5561"/>
                  </a:cubicBezTo>
                  <a:cubicBezTo>
                    <a:pt x="9781" y="5327"/>
                    <a:pt x="9781" y="5327"/>
                    <a:pt x="9781" y="5327"/>
                  </a:cubicBezTo>
                  <a:close/>
                  <a:moveTo>
                    <a:pt x="9781" y="11590"/>
                  </a:moveTo>
                  <a:cubicBezTo>
                    <a:pt x="9781" y="18205"/>
                    <a:pt x="9781" y="18205"/>
                    <a:pt x="9781" y="18205"/>
                  </a:cubicBezTo>
                  <a:cubicBezTo>
                    <a:pt x="9548" y="18380"/>
                    <a:pt x="9548" y="18380"/>
                    <a:pt x="9548" y="18380"/>
                  </a:cubicBezTo>
                  <a:cubicBezTo>
                    <a:pt x="9548" y="12761"/>
                    <a:pt x="9548" y="12761"/>
                    <a:pt x="9548" y="12761"/>
                  </a:cubicBezTo>
                  <a:cubicBezTo>
                    <a:pt x="9665" y="12644"/>
                    <a:pt x="9665" y="12644"/>
                    <a:pt x="9665" y="12644"/>
                  </a:cubicBezTo>
                  <a:cubicBezTo>
                    <a:pt x="9548" y="12527"/>
                    <a:pt x="9548" y="12527"/>
                    <a:pt x="9548" y="12527"/>
                  </a:cubicBezTo>
                  <a:cubicBezTo>
                    <a:pt x="9548" y="11356"/>
                    <a:pt x="9548" y="11356"/>
                    <a:pt x="9548" y="11356"/>
                  </a:cubicBezTo>
                  <a:lnTo>
                    <a:pt x="9781" y="11590"/>
                  </a:lnTo>
                  <a:close/>
                  <a:moveTo>
                    <a:pt x="9548" y="20839"/>
                  </a:moveTo>
                  <a:cubicBezTo>
                    <a:pt x="9374" y="20663"/>
                    <a:pt x="9374" y="20663"/>
                    <a:pt x="9374" y="20663"/>
                  </a:cubicBezTo>
                  <a:cubicBezTo>
                    <a:pt x="9374" y="18907"/>
                    <a:pt x="9374" y="18907"/>
                    <a:pt x="9374" y="18907"/>
                  </a:cubicBezTo>
                  <a:cubicBezTo>
                    <a:pt x="9548" y="19141"/>
                    <a:pt x="9548" y="19141"/>
                    <a:pt x="9548" y="19141"/>
                  </a:cubicBezTo>
                  <a:cubicBezTo>
                    <a:pt x="9548" y="20839"/>
                    <a:pt x="9548" y="20839"/>
                    <a:pt x="9548" y="20839"/>
                  </a:cubicBezTo>
                  <a:close/>
                  <a:moveTo>
                    <a:pt x="9374" y="1815"/>
                  </a:moveTo>
                  <a:cubicBezTo>
                    <a:pt x="9548" y="1639"/>
                    <a:pt x="9548" y="1639"/>
                    <a:pt x="9548" y="1639"/>
                  </a:cubicBezTo>
                  <a:cubicBezTo>
                    <a:pt x="9548" y="4800"/>
                    <a:pt x="9548" y="4800"/>
                    <a:pt x="9548" y="4800"/>
                  </a:cubicBezTo>
                  <a:cubicBezTo>
                    <a:pt x="9374" y="4566"/>
                    <a:pt x="9374" y="4566"/>
                    <a:pt x="9374" y="4566"/>
                  </a:cubicBezTo>
                  <a:cubicBezTo>
                    <a:pt x="9374" y="1815"/>
                    <a:pt x="9374" y="1815"/>
                    <a:pt x="9374" y="1815"/>
                  </a:cubicBezTo>
                  <a:close/>
                  <a:moveTo>
                    <a:pt x="9548" y="5561"/>
                  </a:moveTo>
                  <a:cubicBezTo>
                    <a:pt x="9548" y="11122"/>
                    <a:pt x="9548" y="11122"/>
                    <a:pt x="9548" y="11122"/>
                  </a:cubicBezTo>
                  <a:cubicBezTo>
                    <a:pt x="9432" y="11239"/>
                    <a:pt x="9432" y="11239"/>
                    <a:pt x="9432" y="11239"/>
                  </a:cubicBezTo>
                  <a:cubicBezTo>
                    <a:pt x="9548" y="11356"/>
                    <a:pt x="9548" y="11356"/>
                    <a:pt x="9548" y="11356"/>
                  </a:cubicBezTo>
                  <a:cubicBezTo>
                    <a:pt x="9548" y="12527"/>
                    <a:pt x="9548" y="12527"/>
                    <a:pt x="9548" y="12527"/>
                  </a:cubicBezTo>
                  <a:cubicBezTo>
                    <a:pt x="9374" y="12351"/>
                    <a:pt x="9374" y="12351"/>
                    <a:pt x="9374" y="12351"/>
                  </a:cubicBezTo>
                  <a:cubicBezTo>
                    <a:pt x="9374" y="5737"/>
                    <a:pt x="9374" y="5737"/>
                    <a:pt x="9374" y="5737"/>
                  </a:cubicBezTo>
                  <a:cubicBezTo>
                    <a:pt x="9548" y="5561"/>
                    <a:pt x="9548" y="5561"/>
                    <a:pt x="9548" y="5561"/>
                  </a:cubicBezTo>
                  <a:close/>
                  <a:moveTo>
                    <a:pt x="9548" y="12761"/>
                  </a:moveTo>
                  <a:cubicBezTo>
                    <a:pt x="9548" y="18380"/>
                    <a:pt x="9548" y="18380"/>
                    <a:pt x="9548" y="18380"/>
                  </a:cubicBezTo>
                  <a:cubicBezTo>
                    <a:pt x="9374" y="18556"/>
                    <a:pt x="9374" y="18556"/>
                    <a:pt x="9374" y="18556"/>
                  </a:cubicBezTo>
                  <a:cubicBezTo>
                    <a:pt x="9374" y="16566"/>
                    <a:pt x="9374" y="16566"/>
                    <a:pt x="9374" y="16566"/>
                  </a:cubicBezTo>
                  <a:cubicBezTo>
                    <a:pt x="9548" y="16390"/>
                    <a:pt x="9548" y="16390"/>
                    <a:pt x="9548" y="16390"/>
                  </a:cubicBezTo>
                  <a:cubicBezTo>
                    <a:pt x="9374" y="16215"/>
                    <a:pt x="9374" y="16215"/>
                    <a:pt x="9374" y="16215"/>
                  </a:cubicBezTo>
                  <a:cubicBezTo>
                    <a:pt x="9374" y="12995"/>
                    <a:pt x="9374" y="12995"/>
                    <a:pt x="9374" y="12995"/>
                  </a:cubicBezTo>
                  <a:lnTo>
                    <a:pt x="9548" y="12761"/>
                  </a:lnTo>
                  <a:close/>
                  <a:moveTo>
                    <a:pt x="9374" y="20663"/>
                  </a:moveTo>
                  <a:cubicBezTo>
                    <a:pt x="8850" y="20137"/>
                    <a:pt x="8850" y="20137"/>
                    <a:pt x="8850" y="20137"/>
                  </a:cubicBezTo>
                  <a:cubicBezTo>
                    <a:pt x="8850" y="17093"/>
                    <a:pt x="8850" y="17093"/>
                    <a:pt x="8850" y="17093"/>
                  </a:cubicBezTo>
                  <a:cubicBezTo>
                    <a:pt x="9374" y="16566"/>
                    <a:pt x="9374" y="16566"/>
                    <a:pt x="9374" y="16566"/>
                  </a:cubicBezTo>
                  <a:cubicBezTo>
                    <a:pt x="9374" y="18556"/>
                    <a:pt x="9374" y="18556"/>
                    <a:pt x="9374" y="18556"/>
                  </a:cubicBezTo>
                  <a:cubicBezTo>
                    <a:pt x="9199" y="18732"/>
                    <a:pt x="9199" y="18732"/>
                    <a:pt x="9199" y="18732"/>
                  </a:cubicBezTo>
                  <a:cubicBezTo>
                    <a:pt x="9374" y="18907"/>
                    <a:pt x="9374" y="18907"/>
                    <a:pt x="9374" y="18907"/>
                  </a:cubicBezTo>
                  <a:cubicBezTo>
                    <a:pt x="9374" y="20663"/>
                    <a:pt x="9374" y="20663"/>
                    <a:pt x="9374" y="20663"/>
                  </a:cubicBezTo>
                  <a:close/>
                  <a:moveTo>
                    <a:pt x="8850" y="2341"/>
                  </a:moveTo>
                  <a:cubicBezTo>
                    <a:pt x="9374" y="1815"/>
                    <a:pt x="9374" y="1815"/>
                    <a:pt x="9374" y="1815"/>
                  </a:cubicBezTo>
                  <a:cubicBezTo>
                    <a:pt x="9374" y="4566"/>
                    <a:pt x="9374" y="4566"/>
                    <a:pt x="9374" y="4566"/>
                  </a:cubicBezTo>
                  <a:cubicBezTo>
                    <a:pt x="9141" y="4332"/>
                    <a:pt x="9141" y="4332"/>
                    <a:pt x="9141" y="4332"/>
                  </a:cubicBezTo>
                  <a:cubicBezTo>
                    <a:pt x="8850" y="4566"/>
                    <a:pt x="8850" y="4566"/>
                    <a:pt x="8850" y="4566"/>
                  </a:cubicBezTo>
                  <a:cubicBezTo>
                    <a:pt x="8850" y="2341"/>
                    <a:pt x="8850" y="2341"/>
                    <a:pt x="8850" y="2341"/>
                  </a:cubicBezTo>
                  <a:close/>
                  <a:moveTo>
                    <a:pt x="9374" y="5737"/>
                  </a:moveTo>
                  <a:cubicBezTo>
                    <a:pt x="9374" y="12351"/>
                    <a:pt x="9374" y="12351"/>
                    <a:pt x="9374" y="12351"/>
                  </a:cubicBezTo>
                  <a:cubicBezTo>
                    <a:pt x="8850" y="11824"/>
                    <a:pt x="8850" y="11824"/>
                    <a:pt x="8850" y="11824"/>
                  </a:cubicBezTo>
                  <a:cubicBezTo>
                    <a:pt x="8850" y="11824"/>
                    <a:pt x="8850" y="11824"/>
                    <a:pt x="8850" y="11824"/>
                  </a:cubicBezTo>
                  <a:cubicBezTo>
                    <a:pt x="8850" y="6205"/>
                    <a:pt x="8850" y="6205"/>
                    <a:pt x="8850" y="6205"/>
                  </a:cubicBezTo>
                  <a:cubicBezTo>
                    <a:pt x="9374" y="5737"/>
                    <a:pt x="9374" y="5737"/>
                    <a:pt x="9374" y="5737"/>
                  </a:cubicBezTo>
                  <a:close/>
                  <a:moveTo>
                    <a:pt x="9374" y="12995"/>
                  </a:moveTo>
                  <a:cubicBezTo>
                    <a:pt x="9374" y="16215"/>
                    <a:pt x="9374" y="16215"/>
                    <a:pt x="9374" y="16215"/>
                  </a:cubicBezTo>
                  <a:cubicBezTo>
                    <a:pt x="8850" y="15688"/>
                    <a:pt x="8850" y="15688"/>
                    <a:pt x="8850" y="15688"/>
                  </a:cubicBezTo>
                  <a:cubicBezTo>
                    <a:pt x="8850" y="13463"/>
                    <a:pt x="8850" y="13463"/>
                    <a:pt x="8850" y="13463"/>
                  </a:cubicBezTo>
                  <a:lnTo>
                    <a:pt x="9374" y="12995"/>
                  </a:lnTo>
                  <a:close/>
                  <a:moveTo>
                    <a:pt x="8850" y="20137"/>
                  </a:moveTo>
                  <a:cubicBezTo>
                    <a:pt x="7685" y="18907"/>
                    <a:pt x="7685" y="18907"/>
                    <a:pt x="7685" y="18907"/>
                  </a:cubicBezTo>
                  <a:cubicBezTo>
                    <a:pt x="7685" y="17210"/>
                    <a:pt x="7685" y="17210"/>
                    <a:pt x="7685" y="17210"/>
                  </a:cubicBezTo>
                  <a:cubicBezTo>
                    <a:pt x="8209" y="17737"/>
                    <a:pt x="8209" y="17737"/>
                    <a:pt x="8209" y="17737"/>
                  </a:cubicBezTo>
                  <a:cubicBezTo>
                    <a:pt x="8850" y="17093"/>
                    <a:pt x="8850" y="17093"/>
                    <a:pt x="8850" y="17093"/>
                  </a:cubicBezTo>
                  <a:cubicBezTo>
                    <a:pt x="8850" y="20137"/>
                    <a:pt x="8850" y="20137"/>
                    <a:pt x="8850" y="20137"/>
                  </a:cubicBezTo>
                  <a:close/>
                  <a:moveTo>
                    <a:pt x="7685" y="3454"/>
                  </a:moveTo>
                  <a:cubicBezTo>
                    <a:pt x="8850" y="2341"/>
                    <a:pt x="8850" y="2341"/>
                    <a:pt x="8850" y="2341"/>
                  </a:cubicBezTo>
                  <a:cubicBezTo>
                    <a:pt x="8850" y="4566"/>
                    <a:pt x="8850" y="4566"/>
                    <a:pt x="8850" y="4566"/>
                  </a:cubicBezTo>
                  <a:cubicBezTo>
                    <a:pt x="7802" y="5620"/>
                    <a:pt x="7802" y="5620"/>
                    <a:pt x="7802" y="5620"/>
                  </a:cubicBezTo>
                  <a:cubicBezTo>
                    <a:pt x="8035" y="5912"/>
                    <a:pt x="8326" y="6205"/>
                    <a:pt x="8617" y="6498"/>
                  </a:cubicBezTo>
                  <a:cubicBezTo>
                    <a:pt x="8850" y="6205"/>
                    <a:pt x="8850" y="6205"/>
                    <a:pt x="8850" y="6205"/>
                  </a:cubicBezTo>
                  <a:cubicBezTo>
                    <a:pt x="8850" y="11824"/>
                    <a:pt x="8850" y="11824"/>
                    <a:pt x="8850" y="11824"/>
                  </a:cubicBezTo>
                  <a:cubicBezTo>
                    <a:pt x="7685" y="12937"/>
                    <a:pt x="7685" y="12937"/>
                    <a:pt x="7685" y="12937"/>
                  </a:cubicBezTo>
                  <a:cubicBezTo>
                    <a:pt x="7685" y="10946"/>
                    <a:pt x="7685" y="10946"/>
                    <a:pt x="7685" y="10946"/>
                  </a:cubicBezTo>
                  <a:cubicBezTo>
                    <a:pt x="7860" y="10771"/>
                    <a:pt x="7860" y="10771"/>
                    <a:pt x="7860" y="10771"/>
                  </a:cubicBezTo>
                  <a:cubicBezTo>
                    <a:pt x="7685" y="10595"/>
                    <a:pt x="7685" y="10595"/>
                    <a:pt x="7685" y="10595"/>
                  </a:cubicBezTo>
                  <a:cubicBezTo>
                    <a:pt x="7685" y="3454"/>
                    <a:pt x="7685" y="3454"/>
                    <a:pt x="7685" y="3454"/>
                  </a:cubicBezTo>
                  <a:close/>
                  <a:moveTo>
                    <a:pt x="8850" y="13463"/>
                  </a:moveTo>
                  <a:cubicBezTo>
                    <a:pt x="8850" y="15688"/>
                    <a:pt x="8850" y="15688"/>
                    <a:pt x="8850" y="15688"/>
                  </a:cubicBezTo>
                  <a:cubicBezTo>
                    <a:pt x="8733" y="15571"/>
                    <a:pt x="8733" y="15571"/>
                    <a:pt x="8733" y="15571"/>
                  </a:cubicBezTo>
                  <a:cubicBezTo>
                    <a:pt x="7685" y="16566"/>
                    <a:pt x="7685" y="16566"/>
                    <a:pt x="7685" y="16566"/>
                  </a:cubicBezTo>
                  <a:cubicBezTo>
                    <a:pt x="7685" y="14576"/>
                    <a:pt x="7685" y="14576"/>
                    <a:pt x="7685" y="14576"/>
                  </a:cubicBezTo>
                  <a:cubicBezTo>
                    <a:pt x="7743" y="14517"/>
                    <a:pt x="7743" y="14517"/>
                    <a:pt x="7743" y="14517"/>
                  </a:cubicBezTo>
                  <a:cubicBezTo>
                    <a:pt x="7685" y="14459"/>
                    <a:pt x="7685" y="14459"/>
                    <a:pt x="7685" y="14459"/>
                  </a:cubicBezTo>
                  <a:cubicBezTo>
                    <a:pt x="7685" y="13288"/>
                    <a:pt x="7685" y="13288"/>
                    <a:pt x="7685" y="13288"/>
                  </a:cubicBezTo>
                  <a:cubicBezTo>
                    <a:pt x="8326" y="13990"/>
                    <a:pt x="8326" y="13990"/>
                    <a:pt x="8326" y="13990"/>
                  </a:cubicBezTo>
                  <a:lnTo>
                    <a:pt x="8850" y="13463"/>
                  </a:lnTo>
                  <a:close/>
                  <a:moveTo>
                    <a:pt x="7685" y="18907"/>
                  </a:moveTo>
                  <a:cubicBezTo>
                    <a:pt x="6812" y="17971"/>
                    <a:pt x="6812" y="17971"/>
                    <a:pt x="6812" y="17971"/>
                  </a:cubicBezTo>
                  <a:cubicBezTo>
                    <a:pt x="6812" y="15454"/>
                    <a:pt x="6812" y="15454"/>
                    <a:pt x="6812" y="15454"/>
                  </a:cubicBezTo>
                  <a:cubicBezTo>
                    <a:pt x="7685" y="14576"/>
                    <a:pt x="7685" y="14576"/>
                    <a:pt x="7685" y="14576"/>
                  </a:cubicBezTo>
                  <a:cubicBezTo>
                    <a:pt x="7685" y="16566"/>
                    <a:pt x="7685" y="16566"/>
                    <a:pt x="7685" y="16566"/>
                  </a:cubicBezTo>
                  <a:cubicBezTo>
                    <a:pt x="7394" y="16859"/>
                    <a:pt x="7394" y="16859"/>
                    <a:pt x="7394" y="16859"/>
                  </a:cubicBezTo>
                  <a:cubicBezTo>
                    <a:pt x="7685" y="17210"/>
                    <a:pt x="7685" y="17210"/>
                    <a:pt x="7685" y="17210"/>
                  </a:cubicBezTo>
                  <a:cubicBezTo>
                    <a:pt x="7685" y="18907"/>
                    <a:pt x="7685" y="18907"/>
                    <a:pt x="7685" y="18907"/>
                  </a:cubicBezTo>
                  <a:close/>
                  <a:moveTo>
                    <a:pt x="6812" y="4332"/>
                  </a:moveTo>
                  <a:cubicBezTo>
                    <a:pt x="7685" y="3454"/>
                    <a:pt x="7685" y="3454"/>
                    <a:pt x="7685" y="3454"/>
                  </a:cubicBezTo>
                  <a:cubicBezTo>
                    <a:pt x="7685" y="10595"/>
                    <a:pt x="7685" y="10595"/>
                    <a:pt x="7685" y="10595"/>
                  </a:cubicBezTo>
                  <a:cubicBezTo>
                    <a:pt x="7045" y="9951"/>
                    <a:pt x="7045" y="9951"/>
                    <a:pt x="7045" y="9951"/>
                  </a:cubicBezTo>
                  <a:cubicBezTo>
                    <a:pt x="6812" y="10185"/>
                    <a:pt x="6812" y="10185"/>
                    <a:pt x="6812" y="10185"/>
                  </a:cubicBezTo>
                  <a:cubicBezTo>
                    <a:pt x="6812" y="4332"/>
                    <a:pt x="6812" y="4332"/>
                    <a:pt x="6812" y="4332"/>
                  </a:cubicBezTo>
                  <a:close/>
                  <a:moveTo>
                    <a:pt x="7685" y="10946"/>
                  </a:moveTo>
                  <a:cubicBezTo>
                    <a:pt x="7685" y="12937"/>
                    <a:pt x="7685" y="12937"/>
                    <a:pt x="7685" y="12937"/>
                  </a:cubicBezTo>
                  <a:cubicBezTo>
                    <a:pt x="7511" y="13112"/>
                    <a:pt x="7511" y="13112"/>
                    <a:pt x="7511" y="13112"/>
                  </a:cubicBezTo>
                  <a:cubicBezTo>
                    <a:pt x="7685" y="13288"/>
                    <a:pt x="7685" y="13288"/>
                    <a:pt x="7685" y="13288"/>
                  </a:cubicBezTo>
                  <a:cubicBezTo>
                    <a:pt x="7685" y="14459"/>
                    <a:pt x="7685" y="14459"/>
                    <a:pt x="7685" y="14459"/>
                  </a:cubicBezTo>
                  <a:cubicBezTo>
                    <a:pt x="6928" y="13698"/>
                    <a:pt x="6928" y="13698"/>
                    <a:pt x="6928" y="13698"/>
                  </a:cubicBezTo>
                  <a:cubicBezTo>
                    <a:pt x="6812" y="13815"/>
                    <a:pt x="6812" y="13815"/>
                    <a:pt x="6812" y="13815"/>
                  </a:cubicBezTo>
                  <a:cubicBezTo>
                    <a:pt x="6812" y="11824"/>
                    <a:pt x="6812" y="11824"/>
                    <a:pt x="6812" y="11824"/>
                  </a:cubicBezTo>
                  <a:lnTo>
                    <a:pt x="7685" y="10946"/>
                  </a:lnTo>
                  <a:close/>
                  <a:moveTo>
                    <a:pt x="6812" y="17971"/>
                  </a:moveTo>
                  <a:cubicBezTo>
                    <a:pt x="5880" y="16976"/>
                    <a:pt x="5880" y="16976"/>
                    <a:pt x="5880" y="16976"/>
                  </a:cubicBezTo>
                  <a:cubicBezTo>
                    <a:pt x="5880" y="15278"/>
                    <a:pt x="5880" y="15278"/>
                    <a:pt x="5880" y="15278"/>
                  </a:cubicBezTo>
                  <a:cubicBezTo>
                    <a:pt x="6404" y="15805"/>
                    <a:pt x="6404" y="15805"/>
                    <a:pt x="6404" y="15805"/>
                  </a:cubicBezTo>
                  <a:cubicBezTo>
                    <a:pt x="6812" y="15454"/>
                    <a:pt x="6812" y="15454"/>
                    <a:pt x="6812" y="15454"/>
                  </a:cubicBezTo>
                  <a:cubicBezTo>
                    <a:pt x="6812" y="17971"/>
                    <a:pt x="6812" y="17971"/>
                    <a:pt x="6812" y="17971"/>
                  </a:cubicBezTo>
                  <a:close/>
                  <a:moveTo>
                    <a:pt x="5880" y="5151"/>
                  </a:moveTo>
                  <a:cubicBezTo>
                    <a:pt x="6812" y="4332"/>
                    <a:pt x="6812" y="4332"/>
                    <a:pt x="6812" y="4332"/>
                  </a:cubicBezTo>
                  <a:cubicBezTo>
                    <a:pt x="6812" y="10185"/>
                    <a:pt x="6812" y="10185"/>
                    <a:pt x="6812" y="10185"/>
                  </a:cubicBezTo>
                  <a:cubicBezTo>
                    <a:pt x="5880" y="11063"/>
                    <a:pt x="5880" y="11063"/>
                    <a:pt x="5880" y="11063"/>
                  </a:cubicBezTo>
                  <a:cubicBezTo>
                    <a:pt x="5880" y="9073"/>
                    <a:pt x="5880" y="9073"/>
                    <a:pt x="5880" y="9073"/>
                  </a:cubicBezTo>
                  <a:cubicBezTo>
                    <a:pt x="6055" y="8898"/>
                    <a:pt x="6055" y="8898"/>
                    <a:pt x="6055" y="8898"/>
                  </a:cubicBezTo>
                  <a:cubicBezTo>
                    <a:pt x="5880" y="8722"/>
                    <a:pt x="5880" y="8722"/>
                    <a:pt x="5880" y="8722"/>
                  </a:cubicBezTo>
                  <a:cubicBezTo>
                    <a:pt x="5880" y="5151"/>
                    <a:pt x="5880" y="5151"/>
                    <a:pt x="5880" y="5151"/>
                  </a:cubicBezTo>
                  <a:close/>
                  <a:moveTo>
                    <a:pt x="6812" y="11824"/>
                  </a:moveTo>
                  <a:cubicBezTo>
                    <a:pt x="6812" y="13815"/>
                    <a:pt x="6812" y="13815"/>
                    <a:pt x="6812" y="13815"/>
                  </a:cubicBezTo>
                  <a:cubicBezTo>
                    <a:pt x="5880" y="14693"/>
                    <a:pt x="5880" y="14693"/>
                    <a:pt x="5880" y="14693"/>
                  </a:cubicBezTo>
                  <a:cubicBezTo>
                    <a:pt x="5880" y="11415"/>
                    <a:pt x="5880" y="11415"/>
                    <a:pt x="5880" y="11415"/>
                  </a:cubicBezTo>
                  <a:cubicBezTo>
                    <a:pt x="6521" y="12059"/>
                    <a:pt x="6521" y="12059"/>
                    <a:pt x="6521" y="12059"/>
                  </a:cubicBezTo>
                  <a:lnTo>
                    <a:pt x="6812" y="11824"/>
                  </a:lnTo>
                  <a:close/>
                  <a:moveTo>
                    <a:pt x="5880" y="16976"/>
                  </a:moveTo>
                  <a:cubicBezTo>
                    <a:pt x="5007" y="16039"/>
                    <a:pt x="5007" y="16039"/>
                    <a:pt x="5007" y="16039"/>
                  </a:cubicBezTo>
                  <a:cubicBezTo>
                    <a:pt x="5007" y="9951"/>
                    <a:pt x="5007" y="9951"/>
                    <a:pt x="5007" y="9951"/>
                  </a:cubicBezTo>
                  <a:cubicBezTo>
                    <a:pt x="5880" y="9073"/>
                    <a:pt x="5880" y="9073"/>
                    <a:pt x="5880" y="9073"/>
                  </a:cubicBezTo>
                  <a:cubicBezTo>
                    <a:pt x="5880" y="11063"/>
                    <a:pt x="5880" y="11063"/>
                    <a:pt x="5880" y="11063"/>
                  </a:cubicBezTo>
                  <a:cubicBezTo>
                    <a:pt x="5706" y="11239"/>
                    <a:pt x="5706" y="11239"/>
                    <a:pt x="5706" y="11239"/>
                  </a:cubicBezTo>
                  <a:cubicBezTo>
                    <a:pt x="5880" y="11415"/>
                    <a:pt x="5880" y="11415"/>
                    <a:pt x="5880" y="11415"/>
                  </a:cubicBezTo>
                  <a:cubicBezTo>
                    <a:pt x="5880" y="14693"/>
                    <a:pt x="5880" y="14693"/>
                    <a:pt x="5880" y="14693"/>
                  </a:cubicBezTo>
                  <a:cubicBezTo>
                    <a:pt x="5589" y="14985"/>
                    <a:pt x="5589" y="14985"/>
                    <a:pt x="5589" y="14985"/>
                  </a:cubicBezTo>
                  <a:cubicBezTo>
                    <a:pt x="5880" y="15278"/>
                    <a:pt x="5880" y="15278"/>
                    <a:pt x="5880" y="15278"/>
                  </a:cubicBezTo>
                  <a:cubicBezTo>
                    <a:pt x="5880" y="16976"/>
                    <a:pt x="5880" y="16976"/>
                    <a:pt x="5880" y="16976"/>
                  </a:cubicBezTo>
                  <a:close/>
                  <a:moveTo>
                    <a:pt x="5007" y="6029"/>
                  </a:moveTo>
                  <a:cubicBezTo>
                    <a:pt x="5415" y="5620"/>
                    <a:pt x="5415" y="5620"/>
                    <a:pt x="5415" y="5620"/>
                  </a:cubicBezTo>
                  <a:cubicBezTo>
                    <a:pt x="5880" y="5151"/>
                    <a:pt x="5880" y="5151"/>
                    <a:pt x="5880" y="5151"/>
                  </a:cubicBezTo>
                  <a:cubicBezTo>
                    <a:pt x="5880" y="8722"/>
                    <a:pt x="5880" y="8722"/>
                    <a:pt x="5880" y="8722"/>
                  </a:cubicBezTo>
                  <a:cubicBezTo>
                    <a:pt x="5240" y="8020"/>
                    <a:pt x="5240" y="8020"/>
                    <a:pt x="5240" y="8020"/>
                  </a:cubicBezTo>
                  <a:cubicBezTo>
                    <a:pt x="5007" y="8312"/>
                    <a:pt x="5007" y="8312"/>
                    <a:pt x="5007" y="8312"/>
                  </a:cubicBezTo>
                  <a:lnTo>
                    <a:pt x="5007" y="6029"/>
                  </a:lnTo>
                  <a:close/>
                  <a:moveTo>
                    <a:pt x="5007" y="16039"/>
                  </a:moveTo>
                  <a:cubicBezTo>
                    <a:pt x="4017" y="15044"/>
                    <a:pt x="4017" y="15044"/>
                    <a:pt x="4017" y="15044"/>
                  </a:cubicBezTo>
                  <a:cubicBezTo>
                    <a:pt x="4017" y="10888"/>
                    <a:pt x="4017" y="10888"/>
                    <a:pt x="4017" y="10888"/>
                  </a:cubicBezTo>
                  <a:cubicBezTo>
                    <a:pt x="4134" y="10771"/>
                    <a:pt x="4134" y="10771"/>
                    <a:pt x="4134" y="10771"/>
                  </a:cubicBezTo>
                  <a:cubicBezTo>
                    <a:pt x="4017" y="10654"/>
                    <a:pt x="4017" y="10654"/>
                    <a:pt x="4017" y="10654"/>
                  </a:cubicBezTo>
                  <a:cubicBezTo>
                    <a:pt x="4017" y="9424"/>
                    <a:pt x="4017" y="9424"/>
                    <a:pt x="4017" y="9424"/>
                  </a:cubicBezTo>
                  <a:cubicBezTo>
                    <a:pt x="4716" y="10185"/>
                    <a:pt x="4716" y="10185"/>
                    <a:pt x="4716" y="10185"/>
                  </a:cubicBezTo>
                  <a:cubicBezTo>
                    <a:pt x="5007" y="9951"/>
                    <a:pt x="5007" y="9951"/>
                    <a:pt x="5007" y="9951"/>
                  </a:cubicBezTo>
                  <a:cubicBezTo>
                    <a:pt x="5007" y="16039"/>
                    <a:pt x="5007" y="16039"/>
                    <a:pt x="5007" y="16039"/>
                  </a:cubicBezTo>
                  <a:close/>
                  <a:moveTo>
                    <a:pt x="4017" y="6966"/>
                  </a:moveTo>
                  <a:cubicBezTo>
                    <a:pt x="5007" y="6029"/>
                    <a:pt x="5007" y="6029"/>
                    <a:pt x="5007" y="6029"/>
                  </a:cubicBezTo>
                  <a:cubicBezTo>
                    <a:pt x="5007" y="8312"/>
                    <a:pt x="5007" y="8312"/>
                    <a:pt x="5007" y="8312"/>
                  </a:cubicBezTo>
                  <a:cubicBezTo>
                    <a:pt x="4017" y="9190"/>
                    <a:pt x="4017" y="9190"/>
                    <a:pt x="4017" y="9190"/>
                  </a:cubicBezTo>
                  <a:lnTo>
                    <a:pt x="4017" y="6966"/>
                  </a:lnTo>
                  <a:close/>
                  <a:moveTo>
                    <a:pt x="4017" y="15044"/>
                  </a:moveTo>
                  <a:cubicBezTo>
                    <a:pt x="3086" y="14049"/>
                    <a:pt x="3086" y="14049"/>
                    <a:pt x="3086" y="14049"/>
                  </a:cubicBezTo>
                  <a:cubicBezTo>
                    <a:pt x="3086" y="11766"/>
                    <a:pt x="3086" y="11766"/>
                    <a:pt x="3086" y="11766"/>
                  </a:cubicBezTo>
                  <a:cubicBezTo>
                    <a:pt x="4017" y="10888"/>
                    <a:pt x="4017" y="10888"/>
                    <a:pt x="4017" y="10888"/>
                  </a:cubicBezTo>
                  <a:cubicBezTo>
                    <a:pt x="4017" y="15044"/>
                    <a:pt x="4017" y="15044"/>
                    <a:pt x="4017" y="15044"/>
                  </a:cubicBezTo>
                  <a:close/>
                  <a:moveTo>
                    <a:pt x="3086" y="7902"/>
                  </a:moveTo>
                  <a:cubicBezTo>
                    <a:pt x="4017" y="6966"/>
                    <a:pt x="4017" y="6966"/>
                    <a:pt x="4017" y="6966"/>
                  </a:cubicBezTo>
                  <a:cubicBezTo>
                    <a:pt x="4017" y="9190"/>
                    <a:pt x="4017" y="9190"/>
                    <a:pt x="4017" y="9190"/>
                  </a:cubicBezTo>
                  <a:cubicBezTo>
                    <a:pt x="3901" y="9307"/>
                    <a:pt x="3901" y="9307"/>
                    <a:pt x="3901" y="9307"/>
                  </a:cubicBezTo>
                  <a:cubicBezTo>
                    <a:pt x="4017" y="9424"/>
                    <a:pt x="4017" y="9424"/>
                    <a:pt x="4017" y="9424"/>
                  </a:cubicBezTo>
                  <a:cubicBezTo>
                    <a:pt x="4017" y="10654"/>
                    <a:pt x="4017" y="10654"/>
                    <a:pt x="4017" y="10654"/>
                  </a:cubicBezTo>
                  <a:cubicBezTo>
                    <a:pt x="3319" y="9893"/>
                    <a:pt x="3319" y="9893"/>
                    <a:pt x="3319" y="9893"/>
                  </a:cubicBezTo>
                  <a:cubicBezTo>
                    <a:pt x="3086" y="10127"/>
                    <a:pt x="3086" y="10127"/>
                    <a:pt x="3086" y="10127"/>
                  </a:cubicBezTo>
                  <a:lnTo>
                    <a:pt x="3086" y="7902"/>
                  </a:lnTo>
                  <a:close/>
                  <a:moveTo>
                    <a:pt x="3086" y="14049"/>
                  </a:moveTo>
                  <a:cubicBezTo>
                    <a:pt x="0" y="10829"/>
                    <a:pt x="0" y="10829"/>
                    <a:pt x="0" y="10829"/>
                  </a:cubicBezTo>
                  <a:cubicBezTo>
                    <a:pt x="3086" y="7902"/>
                    <a:pt x="3086" y="7902"/>
                    <a:pt x="3086" y="7902"/>
                  </a:cubicBezTo>
                  <a:cubicBezTo>
                    <a:pt x="3086" y="10127"/>
                    <a:pt x="3086" y="10127"/>
                    <a:pt x="3086" y="10127"/>
                  </a:cubicBezTo>
                  <a:cubicBezTo>
                    <a:pt x="1980" y="11180"/>
                    <a:pt x="1980" y="11180"/>
                    <a:pt x="1980" y="11180"/>
                  </a:cubicBezTo>
                  <a:cubicBezTo>
                    <a:pt x="2271" y="11473"/>
                    <a:pt x="2562" y="11766"/>
                    <a:pt x="2795" y="12059"/>
                  </a:cubicBezTo>
                  <a:cubicBezTo>
                    <a:pt x="3086" y="11766"/>
                    <a:pt x="3086" y="11766"/>
                    <a:pt x="3086" y="11766"/>
                  </a:cubicBezTo>
                  <a:lnTo>
                    <a:pt x="3086" y="14049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Freeform 33"/>
            <p:cNvSpPr/>
            <p:nvPr/>
          </p:nvSpPr>
          <p:spPr>
            <a:xfrm flipH="1">
              <a:off x="7200000" y="3011040"/>
              <a:ext cx="673920" cy="603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7095" y="1794"/>
                  </a:moveTo>
                  <a:cubicBezTo>
                    <a:pt x="21600" y="10368"/>
                    <a:pt x="21600" y="10368"/>
                    <a:pt x="21600" y="10368"/>
                  </a:cubicBezTo>
                  <a:cubicBezTo>
                    <a:pt x="17095" y="13492"/>
                    <a:pt x="17095" y="13492"/>
                    <a:pt x="17095" y="13492"/>
                  </a:cubicBezTo>
                  <a:cubicBezTo>
                    <a:pt x="17095" y="11897"/>
                    <a:pt x="17095" y="11897"/>
                    <a:pt x="17095" y="11897"/>
                  </a:cubicBezTo>
                  <a:cubicBezTo>
                    <a:pt x="17615" y="11564"/>
                    <a:pt x="17615" y="11564"/>
                    <a:pt x="17615" y="11564"/>
                  </a:cubicBezTo>
                  <a:cubicBezTo>
                    <a:pt x="17442" y="11298"/>
                    <a:pt x="17326" y="11033"/>
                    <a:pt x="17153" y="10767"/>
                  </a:cubicBezTo>
                  <a:cubicBezTo>
                    <a:pt x="17095" y="10833"/>
                    <a:pt x="17095" y="10833"/>
                    <a:pt x="17095" y="10833"/>
                  </a:cubicBezTo>
                  <a:cubicBezTo>
                    <a:pt x="17095" y="8706"/>
                    <a:pt x="17095" y="8706"/>
                    <a:pt x="17095" y="8706"/>
                  </a:cubicBezTo>
                  <a:cubicBezTo>
                    <a:pt x="17384" y="9238"/>
                    <a:pt x="17384" y="9238"/>
                    <a:pt x="17384" y="9238"/>
                  </a:cubicBezTo>
                  <a:cubicBezTo>
                    <a:pt x="17961" y="8839"/>
                    <a:pt x="18539" y="8441"/>
                    <a:pt x="19117" y="8042"/>
                  </a:cubicBezTo>
                  <a:cubicBezTo>
                    <a:pt x="19001" y="7776"/>
                    <a:pt x="18828" y="7510"/>
                    <a:pt x="18712" y="7244"/>
                  </a:cubicBezTo>
                  <a:cubicBezTo>
                    <a:pt x="17095" y="8374"/>
                    <a:pt x="17095" y="8374"/>
                    <a:pt x="17095" y="8374"/>
                  </a:cubicBezTo>
                  <a:cubicBezTo>
                    <a:pt x="17095" y="6978"/>
                    <a:pt x="17095" y="6978"/>
                    <a:pt x="17095" y="6978"/>
                  </a:cubicBezTo>
                  <a:cubicBezTo>
                    <a:pt x="18193" y="6247"/>
                    <a:pt x="18193" y="6247"/>
                    <a:pt x="18193" y="6247"/>
                  </a:cubicBezTo>
                  <a:cubicBezTo>
                    <a:pt x="18019" y="5915"/>
                    <a:pt x="17904" y="5649"/>
                    <a:pt x="17730" y="5383"/>
                  </a:cubicBezTo>
                  <a:cubicBezTo>
                    <a:pt x="17095" y="5849"/>
                    <a:pt x="17095" y="5849"/>
                    <a:pt x="17095" y="5849"/>
                  </a:cubicBezTo>
                  <a:cubicBezTo>
                    <a:pt x="17095" y="4519"/>
                    <a:pt x="17095" y="4519"/>
                    <a:pt x="17095" y="4519"/>
                  </a:cubicBezTo>
                  <a:cubicBezTo>
                    <a:pt x="17211" y="4453"/>
                    <a:pt x="17211" y="4453"/>
                    <a:pt x="17211" y="4453"/>
                  </a:cubicBezTo>
                  <a:cubicBezTo>
                    <a:pt x="17095" y="4187"/>
                    <a:pt x="17095" y="4187"/>
                    <a:pt x="17095" y="4187"/>
                  </a:cubicBezTo>
                  <a:lnTo>
                    <a:pt x="17095" y="1794"/>
                  </a:lnTo>
                  <a:close/>
                  <a:moveTo>
                    <a:pt x="16171" y="0"/>
                  </a:moveTo>
                  <a:cubicBezTo>
                    <a:pt x="17095" y="1794"/>
                    <a:pt x="17095" y="1794"/>
                    <a:pt x="17095" y="1794"/>
                  </a:cubicBezTo>
                  <a:cubicBezTo>
                    <a:pt x="17095" y="4187"/>
                    <a:pt x="17095" y="4187"/>
                    <a:pt x="17095" y="4187"/>
                  </a:cubicBezTo>
                  <a:cubicBezTo>
                    <a:pt x="16806" y="3589"/>
                    <a:pt x="16806" y="3589"/>
                    <a:pt x="16806" y="3589"/>
                  </a:cubicBezTo>
                  <a:cubicBezTo>
                    <a:pt x="15189" y="4719"/>
                    <a:pt x="15189" y="4719"/>
                    <a:pt x="15189" y="4719"/>
                  </a:cubicBezTo>
                  <a:cubicBezTo>
                    <a:pt x="15189" y="3323"/>
                    <a:pt x="15189" y="3323"/>
                    <a:pt x="15189" y="3323"/>
                  </a:cubicBezTo>
                  <a:cubicBezTo>
                    <a:pt x="16287" y="2592"/>
                    <a:pt x="16287" y="2592"/>
                    <a:pt x="16287" y="2592"/>
                  </a:cubicBezTo>
                  <a:cubicBezTo>
                    <a:pt x="16113" y="2326"/>
                    <a:pt x="15998" y="2060"/>
                    <a:pt x="15825" y="1794"/>
                  </a:cubicBezTo>
                  <a:cubicBezTo>
                    <a:pt x="15189" y="2260"/>
                    <a:pt x="15189" y="2260"/>
                    <a:pt x="15189" y="2260"/>
                  </a:cubicBezTo>
                  <a:cubicBezTo>
                    <a:pt x="15189" y="731"/>
                    <a:pt x="15189" y="731"/>
                    <a:pt x="15189" y="731"/>
                  </a:cubicBezTo>
                  <a:cubicBezTo>
                    <a:pt x="16171" y="0"/>
                    <a:pt x="16171" y="0"/>
                    <a:pt x="16171" y="0"/>
                  </a:cubicBezTo>
                  <a:close/>
                  <a:moveTo>
                    <a:pt x="17095" y="13492"/>
                  </a:moveTo>
                  <a:cubicBezTo>
                    <a:pt x="17095" y="11897"/>
                    <a:pt x="17095" y="11897"/>
                    <a:pt x="17095" y="11897"/>
                  </a:cubicBezTo>
                  <a:cubicBezTo>
                    <a:pt x="15882" y="12761"/>
                    <a:pt x="15882" y="12761"/>
                    <a:pt x="15882" y="12761"/>
                  </a:cubicBezTo>
                  <a:cubicBezTo>
                    <a:pt x="15709" y="12495"/>
                    <a:pt x="15594" y="12229"/>
                    <a:pt x="15420" y="11963"/>
                  </a:cubicBezTo>
                  <a:cubicBezTo>
                    <a:pt x="17095" y="10833"/>
                    <a:pt x="17095" y="10833"/>
                    <a:pt x="17095" y="10833"/>
                  </a:cubicBezTo>
                  <a:cubicBezTo>
                    <a:pt x="17095" y="8706"/>
                    <a:pt x="17095" y="8706"/>
                    <a:pt x="17095" y="8706"/>
                  </a:cubicBezTo>
                  <a:cubicBezTo>
                    <a:pt x="16980" y="8441"/>
                    <a:pt x="16980" y="8441"/>
                    <a:pt x="16980" y="8441"/>
                  </a:cubicBezTo>
                  <a:cubicBezTo>
                    <a:pt x="17095" y="8374"/>
                    <a:pt x="17095" y="8374"/>
                    <a:pt x="17095" y="8374"/>
                  </a:cubicBezTo>
                  <a:cubicBezTo>
                    <a:pt x="17095" y="6978"/>
                    <a:pt x="17095" y="6978"/>
                    <a:pt x="17095" y="6978"/>
                  </a:cubicBezTo>
                  <a:cubicBezTo>
                    <a:pt x="16460" y="7444"/>
                    <a:pt x="16460" y="7444"/>
                    <a:pt x="16460" y="7444"/>
                  </a:cubicBezTo>
                  <a:cubicBezTo>
                    <a:pt x="16287" y="7178"/>
                    <a:pt x="16171" y="6912"/>
                    <a:pt x="15998" y="6580"/>
                  </a:cubicBezTo>
                  <a:cubicBezTo>
                    <a:pt x="17095" y="5849"/>
                    <a:pt x="17095" y="5849"/>
                    <a:pt x="17095" y="5849"/>
                  </a:cubicBezTo>
                  <a:cubicBezTo>
                    <a:pt x="17095" y="4519"/>
                    <a:pt x="17095" y="4519"/>
                    <a:pt x="17095" y="4519"/>
                  </a:cubicBezTo>
                  <a:cubicBezTo>
                    <a:pt x="15478" y="5649"/>
                    <a:pt x="15478" y="5649"/>
                    <a:pt x="15478" y="5649"/>
                  </a:cubicBezTo>
                  <a:cubicBezTo>
                    <a:pt x="15189" y="5051"/>
                    <a:pt x="15189" y="5051"/>
                    <a:pt x="15189" y="5051"/>
                  </a:cubicBezTo>
                  <a:cubicBezTo>
                    <a:pt x="15189" y="7178"/>
                    <a:pt x="15189" y="7178"/>
                    <a:pt x="15189" y="7178"/>
                  </a:cubicBezTo>
                  <a:cubicBezTo>
                    <a:pt x="15247" y="7111"/>
                    <a:pt x="15247" y="7111"/>
                    <a:pt x="15247" y="7111"/>
                  </a:cubicBezTo>
                  <a:cubicBezTo>
                    <a:pt x="15420" y="7377"/>
                    <a:pt x="15536" y="7643"/>
                    <a:pt x="15709" y="7975"/>
                  </a:cubicBezTo>
                  <a:cubicBezTo>
                    <a:pt x="15189" y="8308"/>
                    <a:pt x="15189" y="8308"/>
                    <a:pt x="15189" y="8308"/>
                  </a:cubicBezTo>
                  <a:cubicBezTo>
                    <a:pt x="15189" y="14821"/>
                    <a:pt x="15189" y="14821"/>
                    <a:pt x="15189" y="14821"/>
                  </a:cubicBezTo>
                  <a:lnTo>
                    <a:pt x="17095" y="13492"/>
                  </a:lnTo>
                  <a:close/>
                  <a:moveTo>
                    <a:pt x="15189" y="14821"/>
                  </a:moveTo>
                  <a:cubicBezTo>
                    <a:pt x="13688" y="15884"/>
                    <a:pt x="13688" y="15884"/>
                    <a:pt x="13688" y="15884"/>
                  </a:cubicBezTo>
                  <a:cubicBezTo>
                    <a:pt x="13688" y="14289"/>
                    <a:pt x="13688" y="14289"/>
                    <a:pt x="13688" y="14289"/>
                  </a:cubicBezTo>
                  <a:cubicBezTo>
                    <a:pt x="15132" y="13292"/>
                    <a:pt x="15132" y="13292"/>
                    <a:pt x="15132" y="13292"/>
                  </a:cubicBezTo>
                  <a:cubicBezTo>
                    <a:pt x="14958" y="13026"/>
                    <a:pt x="14843" y="12761"/>
                    <a:pt x="14670" y="12495"/>
                  </a:cubicBezTo>
                  <a:cubicBezTo>
                    <a:pt x="13688" y="13159"/>
                    <a:pt x="13688" y="13159"/>
                    <a:pt x="13688" y="13159"/>
                  </a:cubicBezTo>
                  <a:cubicBezTo>
                    <a:pt x="13688" y="11830"/>
                    <a:pt x="13688" y="11830"/>
                    <a:pt x="13688" y="11830"/>
                  </a:cubicBezTo>
                  <a:cubicBezTo>
                    <a:pt x="14150" y="11498"/>
                    <a:pt x="14150" y="11498"/>
                    <a:pt x="14150" y="11498"/>
                  </a:cubicBezTo>
                  <a:cubicBezTo>
                    <a:pt x="14034" y="11232"/>
                    <a:pt x="13861" y="10966"/>
                    <a:pt x="13745" y="10700"/>
                  </a:cubicBezTo>
                  <a:cubicBezTo>
                    <a:pt x="13688" y="10700"/>
                    <a:pt x="13688" y="10700"/>
                    <a:pt x="13688" y="10700"/>
                  </a:cubicBezTo>
                  <a:cubicBezTo>
                    <a:pt x="13688" y="8574"/>
                    <a:pt x="13688" y="8574"/>
                    <a:pt x="13688" y="8574"/>
                  </a:cubicBezTo>
                  <a:cubicBezTo>
                    <a:pt x="13976" y="9172"/>
                    <a:pt x="13976" y="9172"/>
                    <a:pt x="13976" y="9172"/>
                  </a:cubicBezTo>
                  <a:cubicBezTo>
                    <a:pt x="15189" y="8308"/>
                    <a:pt x="15189" y="8308"/>
                    <a:pt x="15189" y="8308"/>
                  </a:cubicBezTo>
                  <a:cubicBezTo>
                    <a:pt x="15189" y="14821"/>
                    <a:pt x="15189" y="14821"/>
                    <a:pt x="15189" y="14821"/>
                  </a:cubicBezTo>
                  <a:close/>
                  <a:moveTo>
                    <a:pt x="13688" y="1794"/>
                  </a:moveTo>
                  <a:cubicBezTo>
                    <a:pt x="15189" y="731"/>
                    <a:pt x="15189" y="731"/>
                    <a:pt x="15189" y="731"/>
                  </a:cubicBezTo>
                  <a:cubicBezTo>
                    <a:pt x="15189" y="2260"/>
                    <a:pt x="15189" y="2260"/>
                    <a:pt x="15189" y="2260"/>
                  </a:cubicBezTo>
                  <a:cubicBezTo>
                    <a:pt x="14092" y="2991"/>
                    <a:pt x="14092" y="2991"/>
                    <a:pt x="14092" y="2991"/>
                  </a:cubicBezTo>
                  <a:cubicBezTo>
                    <a:pt x="14265" y="3257"/>
                    <a:pt x="14381" y="3522"/>
                    <a:pt x="14554" y="3788"/>
                  </a:cubicBezTo>
                  <a:cubicBezTo>
                    <a:pt x="15189" y="3323"/>
                    <a:pt x="15189" y="3323"/>
                    <a:pt x="15189" y="3323"/>
                  </a:cubicBezTo>
                  <a:cubicBezTo>
                    <a:pt x="15189" y="4719"/>
                    <a:pt x="15189" y="4719"/>
                    <a:pt x="15189" y="4719"/>
                  </a:cubicBezTo>
                  <a:cubicBezTo>
                    <a:pt x="15074" y="4785"/>
                    <a:pt x="15074" y="4785"/>
                    <a:pt x="15074" y="4785"/>
                  </a:cubicBezTo>
                  <a:cubicBezTo>
                    <a:pt x="15189" y="5051"/>
                    <a:pt x="15189" y="5051"/>
                    <a:pt x="15189" y="5051"/>
                  </a:cubicBezTo>
                  <a:cubicBezTo>
                    <a:pt x="15189" y="7178"/>
                    <a:pt x="15189" y="7178"/>
                    <a:pt x="15189" y="7178"/>
                  </a:cubicBezTo>
                  <a:cubicBezTo>
                    <a:pt x="13688" y="8241"/>
                    <a:pt x="13688" y="8241"/>
                    <a:pt x="13688" y="8241"/>
                  </a:cubicBezTo>
                  <a:cubicBezTo>
                    <a:pt x="13688" y="6912"/>
                    <a:pt x="13688" y="6912"/>
                    <a:pt x="13688" y="6912"/>
                  </a:cubicBezTo>
                  <a:cubicBezTo>
                    <a:pt x="14727" y="6181"/>
                    <a:pt x="14727" y="6181"/>
                    <a:pt x="14727" y="6181"/>
                  </a:cubicBezTo>
                  <a:cubicBezTo>
                    <a:pt x="14612" y="5849"/>
                    <a:pt x="14439" y="5583"/>
                    <a:pt x="14323" y="5317"/>
                  </a:cubicBezTo>
                  <a:cubicBezTo>
                    <a:pt x="13688" y="5782"/>
                    <a:pt x="13688" y="5782"/>
                    <a:pt x="13688" y="5782"/>
                  </a:cubicBezTo>
                  <a:lnTo>
                    <a:pt x="13688" y="1794"/>
                  </a:lnTo>
                  <a:close/>
                  <a:moveTo>
                    <a:pt x="13688" y="15884"/>
                  </a:moveTo>
                  <a:cubicBezTo>
                    <a:pt x="13514" y="15951"/>
                    <a:pt x="13514" y="15951"/>
                    <a:pt x="13514" y="15951"/>
                  </a:cubicBezTo>
                  <a:cubicBezTo>
                    <a:pt x="12128" y="16948"/>
                    <a:pt x="12128" y="16948"/>
                    <a:pt x="12128" y="16948"/>
                  </a:cubicBezTo>
                  <a:cubicBezTo>
                    <a:pt x="12128" y="15353"/>
                    <a:pt x="12128" y="15353"/>
                    <a:pt x="12128" y="15353"/>
                  </a:cubicBezTo>
                  <a:cubicBezTo>
                    <a:pt x="12590" y="15020"/>
                    <a:pt x="12590" y="15020"/>
                    <a:pt x="12590" y="15020"/>
                  </a:cubicBezTo>
                  <a:cubicBezTo>
                    <a:pt x="12475" y="14754"/>
                    <a:pt x="12302" y="14489"/>
                    <a:pt x="12186" y="14223"/>
                  </a:cubicBezTo>
                  <a:cubicBezTo>
                    <a:pt x="12128" y="14289"/>
                    <a:pt x="12128" y="14289"/>
                    <a:pt x="12128" y="14289"/>
                  </a:cubicBezTo>
                  <a:cubicBezTo>
                    <a:pt x="12128" y="12162"/>
                    <a:pt x="12128" y="12162"/>
                    <a:pt x="12128" y="12162"/>
                  </a:cubicBezTo>
                  <a:cubicBezTo>
                    <a:pt x="12417" y="12694"/>
                    <a:pt x="12417" y="12694"/>
                    <a:pt x="12417" y="12694"/>
                  </a:cubicBezTo>
                  <a:cubicBezTo>
                    <a:pt x="13688" y="11830"/>
                    <a:pt x="13688" y="11830"/>
                    <a:pt x="13688" y="11830"/>
                  </a:cubicBezTo>
                  <a:cubicBezTo>
                    <a:pt x="13688" y="13159"/>
                    <a:pt x="13688" y="13159"/>
                    <a:pt x="13688" y="13159"/>
                  </a:cubicBezTo>
                  <a:cubicBezTo>
                    <a:pt x="12937" y="13691"/>
                    <a:pt x="12937" y="13691"/>
                    <a:pt x="12937" y="13691"/>
                  </a:cubicBezTo>
                  <a:cubicBezTo>
                    <a:pt x="13052" y="13957"/>
                    <a:pt x="13226" y="14223"/>
                    <a:pt x="13399" y="14489"/>
                  </a:cubicBezTo>
                  <a:cubicBezTo>
                    <a:pt x="13688" y="14289"/>
                    <a:pt x="13688" y="14289"/>
                    <a:pt x="13688" y="14289"/>
                  </a:cubicBezTo>
                  <a:cubicBezTo>
                    <a:pt x="13688" y="15884"/>
                    <a:pt x="13688" y="15884"/>
                    <a:pt x="13688" y="15884"/>
                  </a:cubicBezTo>
                  <a:close/>
                  <a:moveTo>
                    <a:pt x="12128" y="2858"/>
                  </a:moveTo>
                  <a:cubicBezTo>
                    <a:pt x="13688" y="1794"/>
                    <a:pt x="13688" y="1794"/>
                    <a:pt x="13688" y="1794"/>
                  </a:cubicBezTo>
                  <a:cubicBezTo>
                    <a:pt x="13688" y="5782"/>
                    <a:pt x="13688" y="5782"/>
                    <a:pt x="13688" y="5782"/>
                  </a:cubicBezTo>
                  <a:cubicBezTo>
                    <a:pt x="12590" y="6513"/>
                    <a:pt x="12590" y="6513"/>
                    <a:pt x="12590" y="6513"/>
                  </a:cubicBezTo>
                  <a:cubicBezTo>
                    <a:pt x="12706" y="6779"/>
                    <a:pt x="12879" y="7045"/>
                    <a:pt x="12995" y="7377"/>
                  </a:cubicBezTo>
                  <a:cubicBezTo>
                    <a:pt x="13688" y="6912"/>
                    <a:pt x="13688" y="6912"/>
                    <a:pt x="13688" y="6912"/>
                  </a:cubicBezTo>
                  <a:cubicBezTo>
                    <a:pt x="13688" y="8241"/>
                    <a:pt x="13688" y="8241"/>
                    <a:pt x="13688" y="8241"/>
                  </a:cubicBezTo>
                  <a:cubicBezTo>
                    <a:pt x="13514" y="8308"/>
                    <a:pt x="13514" y="8308"/>
                    <a:pt x="13514" y="8308"/>
                  </a:cubicBezTo>
                  <a:cubicBezTo>
                    <a:pt x="13688" y="8574"/>
                    <a:pt x="13688" y="8574"/>
                    <a:pt x="13688" y="8574"/>
                  </a:cubicBezTo>
                  <a:cubicBezTo>
                    <a:pt x="13688" y="10700"/>
                    <a:pt x="13688" y="10700"/>
                    <a:pt x="13688" y="10700"/>
                  </a:cubicBezTo>
                  <a:cubicBezTo>
                    <a:pt x="12128" y="11830"/>
                    <a:pt x="12128" y="11830"/>
                    <a:pt x="12128" y="11830"/>
                  </a:cubicBezTo>
                  <a:cubicBezTo>
                    <a:pt x="12128" y="10434"/>
                    <a:pt x="12128" y="10434"/>
                    <a:pt x="12128" y="10434"/>
                  </a:cubicBezTo>
                  <a:cubicBezTo>
                    <a:pt x="13226" y="9703"/>
                    <a:pt x="13226" y="9703"/>
                    <a:pt x="13226" y="9703"/>
                  </a:cubicBezTo>
                  <a:cubicBezTo>
                    <a:pt x="13052" y="9371"/>
                    <a:pt x="12937" y="9105"/>
                    <a:pt x="12764" y="8839"/>
                  </a:cubicBezTo>
                  <a:cubicBezTo>
                    <a:pt x="12128" y="9305"/>
                    <a:pt x="12128" y="9305"/>
                    <a:pt x="12128" y="9305"/>
                  </a:cubicBezTo>
                  <a:cubicBezTo>
                    <a:pt x="12128" y="7975"/>
                    <a:pt x="12128" y="7975"/>
                    <a:pt x="12128" y="7975"/>
                  </a:cubicBezTo>
                  <a:cubicBezTo>
                    <a:pt x="12244" y="7909"/>
                    <a:pt x="12244" y="7909"/>
                    <a:pt x="12244" y="7909"/>
                  </a:cubicBezTo>
                  <a:cubicBezTo>
                    <a:pt x="12128" y="7643"/>
                    <a:pt x="12128" y="7643"/>
                    <a:pt x="12128" y="7643"/>
                  </a:cubicBezTo>
                  <a:lnTo>
                    <a:pt x="12128" y="2858"/>
                  </a:lnTo>
                  <a:close/>
                  <a:moveTo>
                    <a:pt x="12128" y="16948"/>
                  </a:moveTo>
                  <a:cubicBezTo>
                    <a:pt x="11089" y="17679"/>
                    <a:pt x="11089" y="17679"/>
                    <a:pt x="11089" y="17679"/>
                  </a:cubicBezTo>
                  <a:cubicBezTo>
                    <a:pt x="11089" y="16084"/>
                    <a:pt x="11089" y="16084"/>
                    <a:pt x="11089" y="16084"/>
                  </a:cubicBezTo>
                  <a:cubicBezTo>
                    <a:pt x="12128" y="15353"/>
                    <a:pt x="12128" y="15353"/>
                    <a:pt x="12128" y="15353"/>
                  </a:cubicBezTo>
                  <a:cubicBezTo>
                    <a:pt x="12128" y="16948"/>
                    <a:pt x="12128" y="16948"/>
                    <a:pt x="12128" y="16948"/>
                  </a:cubicBezTo>
                  <a:close/>
                  <a:moveTo>
                    <a:pt x="11089" y="3589"/>
                  </a:moveTo>
                  <a:cubicBezTo>
                    <a:pt x="12128" y="2858"/>
                    <a:pt x="12128" y="2858"/>
                    <a:pt x="12128" y="2858"/>
                  </a:cubicBezTo>
                  <a:cubicBezTo>
                    <a:pt x="12128" y="7643"/>
                    <a:pt x="12128" y="7643"/>
                    <a:pt x="12128" y="7643"/>
                  </a:cubicBezTo>
                  <a:cubicBezTo>
                    <a:pt x="11840" y="7045"/>
                    <a:pt x="11840" y="7045"/>
                    <a:pt x="11840" y="7045"/>
                  </a:cubicBezTo>
                  <a:cubicBezTo>
                    <a:pt x="11089" y="7577"/>
                    <a:pt x="11089" y="7577"/>
                    <a:pt x="11089" y="7577"/>
                  </a:cubicBezTo>
                  <a:cubicBezTo>
                    <a:pt x="11089" y="6247"/>
                    <a:pt x="11089" y="6247"/>
                    <a:pt x="11089" y="6247"/>
                  </a:cubicBezTo>
                  <a:cubicBezTo>
                    <a:pt x="11320" y="6048"/>
                    <a:pt x="11320" y="6048"/>
                    <a:pt x="11320" y="6048"/>
                  </a:cubicBezTo>
                  <a:cubicBezTo>
                    <a:pt x="11089" y="5583"/>
                    <a:pt x="11089" y="5583"/>
                    <a:pt x="11089" y="5583"/>
                  </a:cubicBezTo>
                  <a:cubicBezTo>
                    <a:pt x="11089" y="3589"/>
                    <a:pt x="11089" y="3589"/>
                    <a:pt x="11089" y="3589"/>
                  </a:cubicBezTo>
                  <a:close/>
                  <a:moveTo>
                    <a:pt x="12128" y="7975"/>
                  </a:moveTo>
                  <a:cubicBezTo>
                    <a:pt x="12128" y="9305"/>
                    <a:pt x="12128" y="9305"/>
                    <a:pt x="12128" y="9305"/>
                  </a:cubicBezTo>
                  <a:cubicBezTo>
                    <a:pt x="11089" y="10036"/>
                    <a:pt x="11089" y="10036"/>
                    <a:pt x="11089" y="10036"/>
                  </a:cubicBezTo>
                  <a:cubicBezTo>
                    <a:pt x="11089" y="8706"/>
                    <a:pt x="11089" y="8706"/>
                    <a:pt x="11089" y="8706"/>
                  </a:cubicBezTo>
                  <a:cubicBezTo>
                    <a:pt x="12128" y="7975"/>
                    <a:pt x="12128" y="7975"/>
                    <a:pt x="12128" y="7975"/>
                  </a:cubicBezTo>
                  <a:close/>
                  <a:moveTo>
                    <a:pt x="12128" y="10434"/>
                  </a:moveTo>
                  <a:cubicBezTo>
                    <a:pt x="12128" y="11830"/>
                    <a:pt x="12128" y="11830"/>
                    <a:pt x="12128" y="11830"/>
                  </a:cubicBezTo>
                  <a:cubicBezTo>
                    <a:pt x="12013" y="11897"/>
                    <a:pt x="12013" y="11897"/>
                    <a:pt x="12013" y="11897"/>
                  </a:cubicBezTo>
                  <a:cubicBezTo>
                    <a:pt x="12128" y="12162"/>
                    <a:pt x="12128" y="12162"/>
                    <a:pt x="12128" y="12162"/>
                  </a:cubicBezTo>
                  <a:cubicBezTo>
                    <a:pt x="12128" y="14289"/>
                    <a:pt x="12128" y="14289"/>
                    <a:pt x="12128" y="14289"/>
                  </a:cubicBezTo>
                  <a:cubicBezTo>
                    <a:pt x="11089" y="15020"/>
                    <a:pt x="11089" y="15020"/>
                    <a:pt x="11089" y="15020"/>
                  </a:cubicBezTo>
                  <a:cubicBezTo>
                    <a:pt x="11089" y="13625"/>
                    <a:pt x="11089" y="13625"/>
                    <a:pt x="11089" y="13625"/>
                  </a:cubicBezTo>
                  <a:cubicBezTo>
                    <a:pt x="11666" y="13226"/>
                    <a:pt x="11666" y="13226"/>
                    <a:pt x="11666" y="13226"/>
                  </a:cubicBezTo>
                  <a:cubicBezTo>
                    <a:pt x="11493" y="12960"/>
                    <a:pt x="11378" y="12694"/>
                    <a:pt x="11262" y="12428"/>
                  </a:cubicBezTo>
                  <a:cubicBezTo>
                    <a:pt x="11089" y="12561"/>
                    <a:pt x="11089" y="12561"/>
                    <a:pt x="11089" y="12561"/>
                  </a:cubicBezTo>
                  <a:cubicBezTo>
                    <a:pt x="11089" y="10102"/>
                    <a:pt x="11089" y="10102"/>
                    <a:pt x="11089" y="10102"/>
                  </a:cubicBezTo>
                  <a:cubicBezTo>
                    <a:pt x="11493" y="10900"/>
                    <a:pt x="11493" y="10900"/>
                    <a:pt x="11493" y="10900"/>
                  </a:cubicBezTo>
                  <a:lnTo>
                    <a:pt x="12128" y="10434"/>
                  </a:lnTo>
                  <a:close/>
                  <a:moveTo>
                    <a:pt x="11089" y="17679"/>
                  </a:moveTo>
                  <a:cubicBezTo>
                    <a:pt x="10222" y="18277"/>
                    <a:pt x="10222" y="18277"/>
                    <a:pt x="10222" y="18277"/>
                  </a:cubicBezTo>
                  <a:cubicBezTo>
                    <a:pt x="10222" y="14223"/>
                    <a:pt x="10222" y="14223"/>
                    <a:pt x="10222" y="14223"/>
                  </a:cubicBezTo>
                  <a:cubicBezTo>
                    <a:pt x="11089" y="13625"/>
                    <a:pt x="11089" y="13625"/>
                    <a:pt x="11089" y="13625"/>
                  </a:cubicBezTo>
                  <a:cubicBezTo>
                    <a:pt x="11089" y="15020"/>
                    <a:pt x="11089" y="15020"/>
                    <a:pt x="11089" y="15020"/>
                  </a:cubicBezTo>
                  <a:cubicBezTo>
                    <a:pt x="10453" y="15419"/>
                    <a:pt x="10453" y="15419"/>
                    <a:pt x="10453" y="15419"/>
                  </a:cubicBezTo>
                  <a:cubicBezTo>
                    <a:pt x="10569" y="15685"/>
                    <a:pt x="10742" y="15951"/>
                    <a:pt x="10858" y="16217"/>
                  </a:cubicBezTo>
                  <a:cubicBezTo>
                    <a:pt x="11089" y="16084"/>
                    <a:pt x="11089" y="16084"/>
                    <a:pt x="11089" y="16084"/>
                  </a:cubicBezTo>
                  <a:cubicBezTo>
                    <a:pt x="11089" y="17679"/>
                    <a:pt x="11089" y="17679"/>
                    <a:pt x="11089" y="17679"/>
                  </a:cubicBezTo>
                  <a:close/>
                  <a:moveTo>
                    <a:pt x="10222" y="4187"/>
                  </a:moveTo>
                  <a:cubicBezTo>
                    <a:pt x="11089" y="3589"/>
                    <a:pt x="11089" y="3589"/>
                    <a:pt x="11089" y="3589"/>
                  </a:cubicBezTo>
                  <a:cubicBezTo>
                    <a:pt x="11089" y="5583"/>
                    <a:pt x="11089" y="5583"/>
                    <a:pt x="11089" y="5583"/>
                  </a:cubicBezTo>
                  <a:cubicBezTo>
                    <a:pt x="10858" y="5250"/>
                    <a:pt x="10858" y="5250"/>
                    <a:pt x="10858" y="5250"/>
                  </a:cubicBezTo>
                  <a:cubicBezTo>
                    <a:pt x="10222" y="5716"/>
                    <a:pt x="10222" y="5716"/>
                    <a:pt x="10222" y="5716"/>
                  </a:cubicBezTo>
                  <a:cubicBezTo>
                    <a:pt x="10222" y="4187"/>
                    <a:pt x="10222" y="4187"/>
                    <a:pt x="10222" y="4187"/>
                  </a:cubicBezTo>
                  <a:close/>
                  <a:moveTo>
                    <a:pt x="11089" y="6247"/>
                  </a:moveTo>
                  <a:cubicBezTo>
                    <a:pt x="11089" y="7577"/>
                    <a:pt x="11089" y="7577"/>
                    <a:pt x="11089" y="7577"/>
                  </a:cubicBezTo>
                  <a:cubicBezTo>
                    <a:pt x="10222" y="8175"/>
                    <a:pt x="10222" y="8175"/>
                    <a:pt x="10222" y="8175"/>
                  </a:cubicBezTo>
                  <a:cubicBezTo>
                    <a:pt x="10222" y="6846"/>
                    <a:pt x="10222" y="6846"/>
                    <a:pt x="10222" y="6846"/>
                  </a:cubicBezTo>
                  <a:cubicBezTo>
                    <a:pt x="11089" y="6247"/>
                    <a:pt x="11089" y="6247"/>
                    <a:pt x="11089" y="6247"/>
                  </a:cubicBezTo>
                  <a:close/>
                  <a:moveTo>
                    <a:pt x="11089" y="8706"/>
                  </a:moveTo>
                  <a:cubicBezTo>
                    <a:pt x="11089" y="10036"/>
                    <a:pt x="11089" y="10036"/>
                    <a:pt x="11089" y="10036"/>
                  </a:cubicBezTo>
                  <a:cubicBezTo>
                    <a:pt x="11031" y="10102"/>
                    <a:pt x="11031" y="10102"/>
                    <a:pt x="11031" y="10102"/>
                  </a:cubicBezTo>
                  <a:cubicBezTo>
                    <a:pt x="11089" y="10102"/>
                    <a:pt x="11089" y="10102"/>
                    <a:pt x="11089" y="10102"/>
                  </a:cubicBezTo>
                  <a:cubicBezTo>
                    <a:pt x="11089" y="12561"/>
                    <a:pt x="11089" y="12561"/>
                    <a:pt x="11089" y="12561"/>
                  </a:cubicBezTo>
                  <a:cubicBezTo>
                    <a:pt x="10222" y="13093"/>
                    <a:pt x="10222" y="13093"/>
                    <a:pt x="10222" y="13093"/>
                  </a:cubicBezTo>
                  <a:cubicBezTo>
                    <a:pt x="10222" y="11764"/>
                    <a:pt x="10222" y="11764"/>
                    <a:pt x="10222" y="11764"/>
                  </a:cubicBezTo>
                  <a:cubicBezTo>
                    <a:pt x="10742" y="11431"/>
                    <a:pt x="10742" y="11431"/>
                    <a:pt x="10742" y="11431"/>
                  </a:cubicBezTo>
                  <a:cubicBezTo>
                    <a:pt x="10569" y="11099"/>
                    <a:pt x="10453" y="10833"/>
                    <a:pt x="10280" y="10567"/>
                  </a:cubicBezTo>
                  <a:cubicBezTo>
                    <a:pt x="10222" y="10634"/>
                    <a:pt x="10222" y="10634"/>
                    <a:pt x="10222" y="10634"/>
                  </a:cubicBezTo>
                  <a:cubicBezTo>
                    <a:pt x="10222" y="8507"/>
                    <a:pt x="10222" y="8507"/>
                    <a:pt x="10222" y="8507"/>
                  </a:cubicBezTo>
                  <a:cubicBezTo>
                    <a:pt x="10511" y="9105"/>
                    <a:pt x="10511" y="9105"/>
                    <a:pt x="10511" y="9105"/>
                  </a:cubicBezTo>
                  <a:lnTo>
                    <a:pt x="11089" y="8706"/>
                  </a:lnTo>
                  <a:close/>
                  <a:moveTo>
                    <a:pt x="10222" y="18277"/>
                  </a:moveTo>
                  <a:cubicBezTo>
                    <a:pt x="7161" y="20404"/>
                    <a:pt x="7161" y="20404"/>
                    <a:pt x="7161" y="20404"/>
                  </a:cubicBezTo>
                  <a:cubicBezTo>
                    <a:pt x="7161" y="18809"/>
                    <a:pt x="7161" y="18809"/>
                    <a:pt x="7161" y="18809"/>
                  </a:cubicBezTo>
                  <a:cubicBezTo>
                    <a:pt x="7624" y="18476"/>
                    <a:pt x="7624" y="18476"/>
                    <a:pt x="7624" y="18476"/>
                  </a:cubicBezTo>
                  <a:cubicBezTo>
                    <a:pt x="7508" y="18210"/>
                    <a:pt x="7335" y="17945"/>
                    <a:pt x="7219" y="17679"/>
                  </a:cubicBezTo>
                  <a:cubicBezTo>
                    <a:pt x="7161" y="17745"/>
                    <a:pt x="7161" y="17745"/>
                    <a:pt x="7161" y="17745"/>
                  </a:cubicBezTo>
                  <a:cubicBezTo>
                    <a:pt x="7161" y="15618"/>
                    <a:pt x="7161" y="15618"/>
                    <a:pt x="7161" y="15618"/>
                  </a:cubicBezTo>
                  <a:cubicBezTo>
                    <a:pt x="7450" y="16150"/>
                    <a:pt x="7450" y="16150"/>
                    <a:pt x="7450" y="16150"/>
                  </a:cubicBezTo>
                  <a:cubicBezTo>
                    <a:pt x="8028" y="15751"/>
                    <a:pt x="8605" y="15353"/>
                    <a:pt x="9183" y="14954"/>
                  </a:cubicBezTo>
                  <a:cubicBezTo>
                    <a:pt x="9010" y="14688"/>
                    <a:pt x="8894" y="14422"/>
                    <a:pt x="8779" y="14156"/>
                  </a:cubicBezTo>
                  <a:cubicBezTo>
                    <a:pt x="7161" y="15286"/>
                    <a:pt x="7161" y="15286"/>
                    <a:pt x="7161" y="15286"/>
                  </a:cubicBezTo>
                  <a:cubicBezTo>
                    <a:pt x="7161" y="13890"/>
                    <a:pt x="7161" y="13890"/>
                    <a:pt x="7161" y="13890"/>
                  </a:cubicBezTo>
                  <a:cubicBezTo>
                    <a:pt x="8201" y="13159"/>
                    <a:pt x="8201" y="13159"/>
                    <a:pt x="8201" y="13159"/>
                  </a:cubicBezTo>
                  <a:cubicBezTo>
                    <a:pt x="8086" y="12827"/>
                    <a:pt x="7912" y="12561"/>
                    <a:pt x="7797" y="12295"/>
                  </a:cubicBezTo>
                  <a:cubicBezTo>
                    <a:pt x="7161" y="12761"/>
                    <a:pt x="7161" y="12761"/>
                    <a:pt x="7161" y="12761"/>
                  </a:cubicBezTo>
                  <a:cubicBezTo>
                    <a:pt x="7161" y="6314"/>
                    <a:pt x="7161" y="6314"/>
                    <a:pt x="7161" y="6314"/>
                  </a:cubicBezTo>
                  <a:cubicBezTo>
                    <a:pt x="8086" y="5649"/>
                    <a:pt x="8086" y="5649"/>
                    <a:pt x="8086" y="5649"/>
                  </a:cubicBezTo>
                  <a:cubicBezTo>
                    <a:pt x="10222" y="4187"/>
                    <a:pt x="10222" y="4187"/>
                    <a:pt x="10222" y="4187"/>
                  </a:cubicBezTo>
                  <a:cubicBezTo>
                    <a:pt x="10222" y="5716"/>
                    <a:pt x="10222" y="5716"/>
                    <a:pt x="10222" y="5716"/>
                  </a:cubicBezTo>
                  <a:cubicBezTo>
                    <a:pt x="9125" y="6447"/>
                    <a:pt x="9125" y="6447"/>
                    <a:pt x="9125" y="6447"/>
                  </a:cubicBezTo>
                  <a:cubicBezTo>
                    <a:pt x="9298" y="6713"/>
                    <a:pt x="9414" y="6978"/>
                    <a:pt x="9587" y="7244"/>
                  </a:cubicBezTo>
                  <a:cubicBezTo>
                    <a:pt x="10222" y="6846"/>
                    <a:pt x="10222" y="6846"/>
                    <a:pt x="10222" y="6846"/>
                  </a:cubicBezTo>
                  <a:cubicBezTo>
                    <a:pt x="10222" y="8175"/>
                    <a:pt x="10222" y="8175"/>
                    <a:pt x="10222" y="8175"/>
                  </a:cubicBezTo>
                  <a:cubicBezTo>
                    <a:pt x="10107" y="8241"/>
                    <a:pt x="10107" y="8241"/>
                    <a:pt x="10107" y="8241"/>
                  </a:cubicBezTo>
                  <a:cubicBezTo>
                    <a:pt x="10222" y="8507"/>
                    <a:pt x="10222" y="8507"/>
                    <a:pt x="10222" y="8507"/>
                  </a:cubicBezTo>
                  <a:cubicBezTo>
                    <a:pt x="10222" y="10634"/>
                    <a:pt x="10222" y="10634"/>
                    <a:pt x="10222" y="10634"/>
                  </a:cubicBezTo>
                  <a:cubicBezTo>
                    <a:pt x="8548" y="11830"/>
                    <a:pt x="8548" y="11830"/>
                    <a:pt x="8548" y="11830"/>
                  </a:cubicBezTo>
                  <a:cubicBezTo>
                    <a:pt x="8721" y="12096"/>
                    <a:pt x="8836" y="12362"/>
                    <a:pt x="9010" y="12628"/>
                  </a:cubicBezTo>
                  <a:cubicBezTo>
                    <a:pt x="10222" y="11764"/>
                    <a:pt x="10222" y="11764"/>
                    <a:pt x="10222" y="11764"/>
                  </a:cubicBezTo>
                  <a:cubicBezTo>
                    <a:pt x="10222" y="13093"/>
                    <a:pt x="10222" y="13093"/>
                    <a:pt x="10222" y="13093"/>
                  </a:cubicBezTo>
                  <a:cubicBezTo>
                    <a:pt x="9529" y="13625"/>
                    <a:pt x="9529" y="13625"/>
                    <a:pt x="9529" y="13625"/>
                  </a:cubicBezTo>
                  <a:cubicBezTo>
                    <a:pt x="9645" y="13890"/>
                    <a:pt x="9760" y="14156"/>
                    <a:pt x="9934" y="14422"/>
                  </a:cubicBezTo>
                  <a:cubicBezTo>
                    <a:pt x="10222" y="14223"/>
                    <a:pt x="10222" y="14223"/>
                    <a:pt x="10222" y="14223"/>
                  </a:cubicBezTo>
                  <a:lnTo>
                    <a:pt x="10222" y="18277"/>
                  </a:lnTo>
                  <a:close/>
                  <a:moveTo>
                    <a:pt x="7161" y="20404"/>
                  </a:moveTo>
                  <a:cubicBezTo>
                    <a:pt x="6064" y="21135"/>
                    <a:pt x="6064" y="21135"/>
                    <a:pt x="6064" y="21135"/>
                  </a:cubicBezTo>
                  <a:cubicBezTo>
                    <a:pt x="6064" y="19540"/>
                    <a:pt x="6064" y="19540"/>
                    <a:pt x="6064" y="19540"/>
                  </a:cubicBezTo>
                  <a:cubicBezTo>
                    <a:pt x="7161" y="18809"/>
                    <a:pt x="7161" y="18809"/>
                    <a:pt x="7161" y="18809"/>
                  </a:cubicBezTo>
                  <a:cubicBezTo>
                    <a:pt x="7161" y="20404"/>
                    <a:pt x="7161" y="20404"/>
                    <a:pt x="7161" y="20404"/>
                  </a:cubicBezTo>
                  <a:close/>
                  <a:moveTo>
                    <a:pt x="6064" y="7045"/>
                  </a:moveTo>
                  <a:cubicBezTo>
                    <a:pt x="7161" y="6314"/>
                    <a:pt x="7161" y="6314"/>
                    <a:pt x="7161" y="6314"/>
                  </a:cubicBezTo>
                  <a:cubicBezTo>
                    <a:pt x="7161" y="12761"/>
                    <a:pt x="7161" y="12761"/>
                    <a:pt x="7161" y="12761"/>
                  </a:cubicBezTo>
                  <a:cubicBezTo>
                    <a:pt x="6064" y="13492"/>
                    <a:pt x="6064" y="13492"/>
                    <a:pt x="6064" y="13492"/>
                  </a:cubicBezTo>
                  <a:cubicBezTo>
                    <a:pt x="6064" y="9703"/>
                    <a:pt x="6064" y="9703"/>
                    <a:pt x="6064" y="9703"/>
                  </a:cubicBezTo>
                  <a:cubicBezTo>
                    <a:pt x="6353" y="9504"/>
                    <a:pt x="6353" y="9504"/>
                    <a:pt x="6353" y="9504"/>
                  </a:cubicBezTo>
                  <a:cubicBezTo>
                    <a:pt x="6064" y="9039"/>
                    <a:pt x="6064" y="9039"/>
                    <a:pt x="6064" y="9039"/>
                  </a:cubicBezTo>
                  <a:cubicBezTo>
                    <a:pt x="6064" y="7045"/>
                    <a:pt x="6064" y="7045"/>
                    <a:pt x="6064" y="7045"/>
                  </a:cubicBezTo>
                  <a:close/>
                  <a:moveTo>
                    <a:pt x="7161" y="13890"/>
                  </a:moveTo>
                  <a:cubicBezTo>
                    <a:pt x="7161" y="15286"/>
                    <a:pt x="7161" y="15286"/>
                    <a:pt x="7161" y="15286"/>
                  </a:cubicBezTo>
                  <a:cubicBezTo>
                    <a:pt x="7046" y="15353"/>
                    <a:pt x="7046" y="15353"/>
                    <a:pt x="7046" y="15353"/>
                  </a:cubicBezTo>
                  <a:cubicBezTo>
                    <a:pt x="7161" y="15618"/>
                    <a:pt x="7161" y="15618"/>
                    <a:pt x="7161" y="15618"/>
                  </a:cubicBezTo>
                  <a:cubicBezTo>
                    <a:pt x="7161" y="17745"/>
                    <a:pt x="7161" y="17745"/>
                    <a:pt x="7161" y="17745"/>
                  </a:cubicBezTo>
                  <a:cubicBezTo>
                    <a:pt x="6064" y="18476"/>
                    <a:pt x="6064" y="18476"/>
                    <a:pt x="6064" y="18476"/>
                  </a:cubicBezTo>
                  <a:cubicBezTo>
                    <a:pt x="6064" y="17081"/>
                    <a:pt x="6064" y="17081"/>
                    <a:pt x="6064" y="17081"/>
                  </a:cubicBezTo>
                  <a:cubicBezTo>
                    <a:pt x="6699" y="16682"/>
                    <a:pt x="6699" y="16682"/>
                    <a:pt x="6699" y="16682"/>
                  </a:cubicBezTo>
                  <a:cubicBezTo>
                    <a:pt x="6526" y="16416"/>
                    <a:pt x="6411" y="16150"/>
                    <a:pt x="6237" y="15884"/>
                  </a:cubicBezTo>
                  <a:cubicBezTo>
                    <a:pt x="6064" y="16017"/>
                    <a:pt x="6064" y="16017"/>
                    <a:pt x="6064" y="16017"/>
                  </a:cubicBezTo>
                  <a:cubicBezTo>
                    <a:pt x="6064" y="13558"/>
                    <a:pt x="6064" y="13558"/>
                    <a:pt x="6064" y="13558"/>
                  </a:cubicBezTo>
                  <a:cubicBezTo>
                    <a:pt x="6468" y="14356"/>
                    <a:pt x="6468" y="14356"/>
                    <a:pt x="6468" y="14356"/>
                  </a:cubicBezTo>
                  <a:lnTo>
                    <a:pt x="7161" y="13890"/>
                  </a:lnTo>
                  <a:close/>
                  <a:moveTo>
                    <a:pt x="6064" y="21135"/>
                  </a:moveTo>
                  <a:cubicBezTo>
                    <a:pt x="5429" y="21600"/>
                    <a:pt x="5429" y="21600"/>
                    <a:pt x="5429" y="21600"/>
                  </a:cubicBezTo>
                  <a:cubicBezTo>
                    <a:pt x="5256" y="21268"/>
                    <a:pt x="5256" y="21268"/>
                    <a:pt x="5256" y="21268"/>
                  </a:cubicBezTo>
                  <a:cubicBezTo>
                    <a:pt x="5256" y="17679"/>
                    <a:pt x="5256" y="17679"/>
                    <a:pt x="5256" y="17679"/>
                  </a:cubicBezTo>
                  <a:cubicBezTo>
                    <a:pt x="6064" y="17081"/>
                    <a:pt x="6064" y="17081"/>
                    <a:pt x="6064" y="17081"/>
                  </a:cubicBezTo>
                  <a:cubicBezTo>
                    <a:pt x="6064" y="18476"/>
                    <a:pt x="6064" y="18476"/>
                    <a:pt x="6064" y="18476"/>
                  </a:cubicBezTo>
                  <a:cubicBezTo>
                    <a:pt x="5487" y="18875"/>
                    <a:pt x="5487" y="18875"/>
                    <a:pt x="5487" y="18875"/>
                  </a:cubicBezTo>
                  <a:cubicBezTo>
                    <a:pt x="5602" y="19141"/>
                    <a:pt x="5775" y="19407"/>
                    <a:pt x="5891" y="19673"/>
                  </a:cubicBezTo>
                  <a:cubicBezTo>
                    <a:pt x="6064" y="19540"/>
                    <a:pt x="6064" y="19540"/>
                    <a:pt x="6064" y="19540"/>
                  </a:cubicBezTo>
                  <a:cubicBezTo>
                    <a:pt x="6064" y="21135"/>
                    <a:pt x="6064" y="21135"/>
                    <a:pt x="6064" y="21135"/>
                  </a:cubicBezTo>
                  <a:close/>
                  <a:moveTo>
                    <a:pt x="5256" y="7643"/>
                  </a:moveTo>
                  <a:cubicBezTo>
                    <a:pt x="6064" y="7045"/>
                    <a:pt x="6064" y="7045"/>
                    <a:pt x="6064" y="7045"/>
                  </a:cubicBezTo>
                  <a:cubicBezTo>
                    <a:pt x="6064" y="9039"/>
                    <a:pt x="6064" y="9039"/>
                    <a:pt x="6064" y="9039"/>
                  </a:cubicBezTo>
                  <a:cubicBezTo>
                    <a:pt x="5891" y="8706"/>
                    <a:pt x="5891" y="8706"/>
                    <a:pt x="5891" y="8706"/>
                  </a:cubicBezTo>
                  <a:cubicBezTo>
                    <a:pt x="5256" y="9172"/>
                    <a:pt x="5256" y="9172"/>
                    <a:pt x="5256" y="9172"/>
                  </a:cubicBezTo>
                  <a:cubicBezTo>
                    <a:pt x="5256" y="7643"/>
                    <a:pt x="5256" y="7643"/>
                    <a:pt x="5256" y="7643"/>
                  </a:cubicBezTo>
                  <a:close/>
                  <a:moveTo>
                    <a:pt x="6064" y="9703"/>
                  </a:moveTo>
                  <a:cubicBezTo>
                    <a:pt x="6064" y="13492"/>
                    <a:pt x="6064" y="13492"/>
                    <a:pt x="6064" y="13492"/>
                  </a:cubicBezTo>
                  <a:cubicBezTo>
                    <a:pt x="6064" y="13558"/>
                    <a:pt x="6064" y="13558"/>
                    <a:pt x="6064" y="13558"/>
                  </a:cubicBezTo>
                  <a:cubicBezTo>
                    <a:pt x="6064" y="13558"/>
                    <a:pt x="6064" y="13558"/>
                    <a:pt x="6064" y="13558"/>
                  </a:cubicBezTo>
                  <a:cubicBezTo>
                    <a:pt x="6064" y="16017"/>
                    <a:pt x="6064" y="16017"/>
                    <a:pt x="6064" y="16017"/>
                  </a:cubicBezTo>
                  <a:cubicBezTo>
                    <a:pt x="5256" y="16549"/>
                    <a:pt x="5256" y="16549"/>
                    <a:pt x="5256" y="16549"/>
                  </a:cubicBezTo>
                  <a:cubicBezTo>
                    <a:pt x="5256" y="15220"/>
                    <a:pt x="5256" y="15220"/>
                    <a:pt x="5256" y="15220"/>
                  </a:cubicBezTo>
                  <a:cubicBezTo>
                    <a:pt x="5718" y="14887"/>
                    <a:pt x="5718" y="14887"/>
                    <a:pt x="5718" y="14887"/>
                  </a:cubicBezTo>
                  <a:cubicBezTo>
                    <a:pt x="5602" y="14622"/>
                    <a:pt x="5429" y="14289"/>
                    <a:pt x="5313" y="14023"/>
                  </a:cubicBezTo>
                  <a:cubicBezTo>
                    <a:pt x="5256" y="14090"/>
                    <a:pt x="5256" y="14090"/>
                    <a:pt x="5256" y="14090"/>
                  </a:cubicBezTo>
                  <a:cubicBezTo>
                    <a:pt x="5256" y="10302"/>
                    <a:pt x="5256" y="10302"/>
                    <a:pt x="5256" y="10302"/>
                  </a:cubicBezTo>
                  <a:lnTo>
                    <a:pt x="6064" y="9703"/>
                  </a:lnTo>
                  <a:close/>
                  <a:moveTo>
                    <a:pt x="5256" y="21268"/>
                  </a:moveTo>
                  <a:cubicBezTo>
                    <a:pt x="2772" y="16549"/>
                    <a:pt x="2772" y="16549"/>
                    <a:pt x="2772" y="16549"/>
                  </a:cubicBezTo>
                  <a:cubicBezTo>
                    <a:pt x="2772" y="12030"/>
                    <a:pt x="2772" y="12030"/>
                    <a:pt x="2772" y="12030"/>
                  </a:cubicBezTo>
                  <a:cubicBezTo>
                    <a:pt x="3812" y="11232"/>
                    <a:pt x="3812" y="11232"/>
                    <a:pt x="3812" y="11232"/>
                  </a:cubicBezTo>
                  <a:cubicBezTo>
                    <a:pt x="3696" y="10966"/>
                    <a:pt x="3523" y="10700"/>
                    <a:pt x="3407" y="10434"/>
                  </a:cubicBezTo>
                  <a:cubicBezTo>
                    <a:pt x="2772" y="10900"/>
                    <a:pt x="2772" y="10900"/>
                    <a:pt x="2772" y="10900"/>
                  </a:cubicBezTo>
                  <a:cubicBezTo>
                    <a:pt x="2772" y="9371"/>
                    <a:pt x="2772" y="9371"/>
                    <a:pt x="2772" y="9371"/>
                  </a:cubicBezTo>
                  <a:cubicBezTo>
                    <a:pt x="5256" y="7643"/>
                    <a:pt x="5256" y="7643"/>
                    <a:pt x="5256" y="7643"/>
                  </a:cubicBezTo>
                  <a:cubicBezTo>
                    <a:pt x="5256" y="9172"/>
                    <a:pt x="5256" y="9172"/>
                    <a:pt x="5256" y="9172"/>
                  </a:cubicBezTo>
                  <a:cubicBezTo>
                    <a:pt x="4158" y="9903"/>
                    <a:pt x="4158" y="9903"/>
                    <a:pt x="4158" y="9903"/>
                  </a:cubicBezTo>
                  <a:cubicBezTo>
                    <a:pt x="4332" y="10169"/>
                    <a:pt x="4447" y="10434"/>
                    <a:pt x="4620" y="10700"/>
                  </a:cubicBezTo>
                  <a:cubicBezTo>
                    <a:pt x="5256" y="10302"/>
                    <a:pt x="5256" y="10302"/>
                    <a:pt x="5256" y="10302"/>
                  </a:cubicBezTo>
                  <a:cubicBezTo>
                    <a:pt x="5256" y="14090"/>
                    <a:pt x="5256" y="14090"/>
                    <a:pt x="5256" y="14090"/>
                  </a:cubicBezTo>
                  <a:cubicBezTo>
                    <a:pt x="3581" y="15286"/>
                    <a:pt x="3581" y="15286"/>
                    <a:pt x="3581" y="15286"/>
                  </a:cubicBezTo>
                  <a:cubicBezTo>
                    <a:pt x="3696" y="15552"/>
                    <a:pt x="3870" y="15818"/>
                    <a:pt x="3985" y="16084"/>
                  </a:cubicBezTo>
                  <a:cubicBezTo>
                    <a:pt x="5256" y="15220"/>
                    <a:pt x="5256" y="15220"/>
                    <a:pt x="5256" y="15220"/>
                  </a:cubicBezTo>
                  <a:cubicBezTo>
                    <a:pt x="5256" y="16549"/>
                    <a:pt x="5256" y="16549"/>
                    <a:pt x="5256" y="16549"/>
                  </a:cubicBezTo>
                  <a:cubicBezTo>
                    <a:pt x="4505" y="17081"/>
                    <a:pt x="4505" y="17081"/>
                    <a:pt x="4505" y="17081"/>
                  </a:cubicBezTo>
                  <a:cubicBezTo>
                    <a:pt x="4678" y="17346"/>
                    <a:pt x="4794" y="17612"/>
                    <a:pt x="4967" y="17878"/>
                  </a:cubicBezTo>
                  <a:cubicBezTo>
                    <a:pt x="5256" y="17679"/>
                    <a:pt x="5256" y="17679"/>
                    <a:pt x="5256" y="17679"/>
                  </a:cubicBezTo>
                  <a:lnTo>
                    <a:pt x="5256" y="21268"/>
                  </a:lnTo>
                  <a:close/>
                  <a:moveTo>
                    <a:pt x="2772" y="16549"/>
                  </a:moveTo>
                  <a:cubicBezTo>
                    <a:pt x="0" y="11232"/>
                    <a:pt x="0" y="11232"/>
                    <a:pt x="0" y="11232"/>
                  </a:cubicBezTo>
                  <a:cubicBezTo>
                    <a:pt x="2772" y="9371"/>
                    <a:pt x="2772" y="9371"/>
                    <a:pt x="2772" y="9371"/>
                  </a:cubicBezTo>
                  <a:cubicBezTo>
                    <a:pt x="2772" y="10900"/>
                    <a:pt x="2772" y="10900"/>
                    <a:pt x="2772" y="10900"/>
                  </a:cubicBezTo>
                  <a:cubicBezTo>
                    <a:pt x="1675" y="11631"/>
                    <a:pt x="1675" y="11631"/>
                    <a:pt x="1675" y="11631"/>
                  </a:cubicBezTo>
                  <a:cubicBezTo>
                    <a:pt x="1790" y="11897"/>
                    <a:pt x="1964" y="12162"/>
                    <a:pt x="2079" y="12428"/>
                  </a:cubicBezTo>
                  <a:cubicBezTo>
                    <a:pt x="2772" y="12030"/>
                    <a:pt x="2772" y="12030"/>
                    <a:pt x="2772" y="12030"/>
                  </a:cubicBezTo>
                  <a:lnTo>
                    <a:pt x="2772" y="16549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Freeform 34"/>
            <p:cNvSpPr/>
            <p:nvPr/>
          </p:nvSpPr>
          <p:spPr>
            <a:xfrm flipH="1">
              <a:off x="9884520" y="2307240"/>
              <a:ext cx="547560" cy="603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8687" y="10833"/>
                  </a:moveTo>
                  <a:cubicBezTo>
                    <a:pt x="21600" y="14688"/>
                    <a:pt x="21600" y="14688"/>
                    <a:pt x="21600" y="14688"/>
                  </a:cubicBezTo>
                  <a:cubicBezTo>
                    <a:pt x="18687" y="16615"/>
                    <a:pt x="18687" y="16615"/>
                    <a:pt x="18687" y="16615"/>
                  </a:cubicBezTo>
                  <a:cubicBezTo>
                    <a:pt x="18687" y="14754"/>
                    <a:pt x="18687" y="14754"/>
                    <a:pt x="18687" y="14754"/>
                  </a:cubicBezTo>
                  <a:cubicBezTo>
                    <a:pt x="18829" y="15020"/>
                    <a:pt x="18829" y="15020"/>
                    <a:pt x="18829" y="15020"/>
                  </a:cubicBezTo>
                  <a:cubicBezTo>
                    <a:pt x="19113" y="14821"/>
                    <a:pt x="19397" y="14622"/>
                    <a:pt x="19682" y="14422"/>
                  </a:cubicBezTo>
                  <a:cubicBezTo>
                    <a:pt x="18687" y="13093"/>
                    <a:pt x="18687" y="13093"/>
                    <a:pt x="18687" y="13093"/>
                  </a:cubicBezTo>
                  <a:lnTo>
                    <a:pt x="18687" y="10833"/>
                  </a:lnTo>
                  <a:close/>
                  <a:moveTo>
                    <a:pt x="17763" y="9570"/>
                  </a:moveTo>
                  <a:cubicBezTo>
                    <a:pt x="18687" y="10833"/>
                    <a:pt x="18687" y="10833"/>
                    <a:pt x="18687" y="10833"/>
                  </a:cubicBezTo>
                  <a:cubicBezTo>
                    <a:pt x="18687" y="13093"/>
                    <a:pt x="18687" y="13093"/>
                    <a:pt x="18687" y="13093"/>
                  </a:cubicBezTo>
                  <a:cubicBezTo>
                    <a:pt x="18545" y="12894"/>
                    <a:pt x="18545" y="12894"/>
                    <a:pt x="18545" y="12894"/>
                  </a:cubicBezTo>
                  <a:cubicBezTo>
                    <a:pt x="17763" y="13359"/>
                    <a:pt x="17763" y="13359"/>
                    <a:pt x="17763" y="13359"/>
                  </a:cubicBezTo>
                  <a:cubicBezTo>
                    <a:pt x="17763" y="12362"/>
                    <a:pt x="17763" y="12362"/>
                    <a:pt x="17763" y="12362"/>
                  </a:cubicBezTo>
                  <a:cubicBezTo>
                    <a:pt x="17976" y="12162"/>
                    <a:pt x="17976" y="12162"/>
                    <a:pt x="17976" y="12162"/>
                  </a:cubicBezTo>
                  <a:cubicBezTo>
                    <a:pt x="17763" y="11897"/>
                    <a:pt x="17763" y="11897"/>
                    <a:pt x="17763" y="11897"/>
                  </a:cubicBezTo>
                  <a:cubicBezTo>
                    <a:pt x="17763" y="9570"/>
                    <a:pt x="17763" y="9570"/>
                    <a:pt x="17763" y="9570"/>
                  </a:cubicBezTo>
                  <a:close/>
                  <a:moveTo>
                    <a:pt x="18687" y="16615"/>
                  </a:moveTo>
                  <a:cubicBezTo>
                    <a:pt x="17763" y="17214"/>
                    <a:pt x="17763" y="17214"/>
                    <a:pt x="17763" y="17214"/>
                  </a:cubicBezTo>
                  <a:cubicBezTo>
                    <a:pt x="17763" y="15685"/>
                    <a:pt x="17763" y="15685"/>
                    <a:pt x="17763" y="15685"/>
                  </a:cubicBezTo>
                  <a:cubicBezTo>
                    <a:pt x="17834" y="15685"/>
                    <a:pt x="17834" y="15685"/>
                    <a:pt x="17834" y="15685"/>
                  </a:cubicBezTo>
                  <a:cubicBezTo>
                    <a:pt x="17763" y="15552"/>
                    <a:pt x="17763" y="15552"/>
                    <a:pt x="17763" y="15552"/>
                  </a:cubicBezTo>
                  <a:cubicBezTo>
                    <a:pt x="17763" y="13558"/>
                    <a:pt x="17763" y="13558"/>
                    <a:pt x="17763" y="13558"/>
                  </a:cubicBezTo>
                  <a:cubicBezTo>
                    <a:pt x="18687" y="14754"/>
                    <a:pt x="18687" y="14754"/>
                    <a:pt x="18687" y="14754"/>
                  </a:cubicBezTo>
                  <a:lnTo>
                    <a:pt x="18687" y="16615"/>
                  </a:lnTo>
                  <a:close/>
                  <a:moveTo>
                    <a:pt x="16982" y="8574"/>
                  </a:moveTo>
                  <a:cubicBezTo>
                    <a:pt x="17763" y="9570"/>
                    <a:pt x="17763" y="9570"/>
                    <a:pt x="17763" y="9570"/>
                  </a:cubicBezTo>
                  <a:cubicBezTo>
                    <a:pt x="17763" y="11897"/>
                    <a:pt x="17763" y="11897"/>
                    <a:pt x="17763" y="11897"/>
                  </a:cubicBezTo>
                  <a:cubicBezTo>
                    <a:pt x="16982" y="10833"/>
                    <a:pt x="16982" y="10833"/>
                    <a:pt x="16982" y="10833"/>
                  </a:cubicBezTo>
                  <a:cubicBezTo>
                    <a:pt x="16982" y="8574"/>
                    <a:pt x="16982" y="8574"/>
                    <a:pt x="16982" y="8574"/>
                  </a:cubicBezTo>
                  <a:close/>
                  <a:moveTo>
                    <a:pt x="17763" y="17214"/>
                  </a:moveTo>
                  <a:cubicBezTo>
                    <a:pt x="16982" y="17679"/>
                    <a:pt x="16982" y="17679"/>
                    <a:pt x="16982" y="17679"/>
                  </a:cubicBezTo>
                  <a:cubicBezTo>
                    <a:pt x="16982" y="16150"/>
                    <a:pt x="16982" y="16150"/>
                    <a:pt x="16982" y="16150"/>
                  </a:cubicBezTo>
                  <a:cubicBezTo>
                    <a:pt x="17053" y="16217"/>
                    <a:pt x="17053" y="16217"/>
                    <a:pt x="17053" y="16217"/>
                  </a:cubicBezTo>
                  <a:cubicBezTo>
                    <a:pt x="17763" y="15685"/>
                    <a:pt x="17763" y="15685"/>
                    <a:pt x="17763" y="15685"/>
                  </a:cubicBezTo>
                  <a:cubicBezTo>
                    <a:pt x="17763" y="17214"/>
                    <a:pt x="17763" y="17214"/>
                    <a:pt x="17763" y="17214"/>
                  </a:cubicBezTo>
                  <a:close/>
                  <a:moveTo>
                    <a:pt x="17763" y="12362"/>
                  </a:moveTo>
                  <a:cubicBezTo>
                    <a:pt x="17763" y="13359"/>
                    <a:pt x="17763" y="13359"/>
                    <a:pt x="17763" y="13359"/>
                  </a:cubicBezTo>
                  <a:cubicBezTo>
                    <a:pt x="17692" y="13425"/>
                    <a:pt x="17692" y="13425"/>
                    <a:pt x="17692" y="13425"/>
                  </a:cubicBezTo>
                  <a:cubicBezTo>
                    <a:pt x="17763" y="13558"/>
                    <a:pt x="17763" y="13558"/>
                    <a:pt x="17763" y="13558"/>
                  </a:cubicBezTo>
                  <a:cubicBezTo>
                    <a:pt x="17763" y="15552"/>
                    <a:pt x="17763" y="15552"/>
                    <a:pt x="17763" y="15552"/>
                  </a:cubicBezTo>
                  <a:cubicBezTo>
                    <a:pt x="16982" y="14489"/>
                    <a:pt x="16982" y="14489"/>
                    <a:pt x="16982" y="14489"/>
                  </a:cubicBezTo>
                  <a:cubicBezTo>
                    <a:pt x="16982" y="12495"/>
                    <a:pt x="16982" y="12495"/>
                    <a:pt x="16982" y="12495"/>
                  </a:cubicBezTo>
                  <a:cubicBezTo>
                    <a:pt x="17195" y="12761"/>
                    <a:pt x="17195" y="12761"/>
                    <a:pt x="17195" y="12761"/>
                  </a:cubicBezTo>
                  <a:lnTo>
                    <a:pt x="17763" y="12362"/>
                  </a:lnTo>
                  <a:close/>
                  <a:moveTo>
                    <a:pt x="15916" y="7111"/>
                  </a:moveTo>
                  <a:cubicBezTo>
                    <a:pt x="16058" y="7311"/>
                    <a:pt x="16058" y="7311"/>
                    <a:pt x="16058" y="7311"/>
                  </a:cubicBezTo>
                  <a:cubicBezTo>
                    <a:pt x="16982" y="8574"/>
                    <a:pt x="16982" y="8574"/>
                    <a:pt x="16982" y="8574"/>
                  </a:cubicBezTo>
                  <a:cubicBezTo>
                    <a:pt x="16982" y="10833"/>
                    <a:pt x="16982" y="10833"/>
                    <a:pt x="16982" y="10833"/>
                  </a:cubicBezTo>
                  <a:cubicBezTo>
                    <a:pt x="16839" y="10634"/>
                    <a:pt x="16839" y="10634"/>
                    <a:pt x="16839" y="10634"/>
                  </a:cubicBezTo>
                  <a:cubicBezTo>
                    <a:pt x="16555" y="10767"/>
                    <a:pt x="16271" y="10966"/>
                    <a:pt x="15987" y="11166"/>
                  </a:cubicBezTo>
                  <a:cubicBezTo>
                    <a:pt x="16982" y="12495"/>
                    <a:pt x="16982" y="12495"/>
                    <a:pt x="16982" y="12495"/>
                  </a:cubicBezTo>
                  <a:cubicBezTo>
                    <a:pt x="16982" y="14489"/>
                    <a:pt x="16982" y="14489"/>
                    <a:pt x="16982" y="14489"/>
                  </a:cubicBezTo>
                  <a:cubicBezTo>
                    <a:pt x="16697" y="14090"/>
                    <a:pt x="16697" y="14090"/>
                    <a:pt x="16697" y="14090"/>
                  </a:cubicBezTo>
                  <a:cubicBezTo>
                    <a:pt x="15916" y="14555"/>
                    <a:pt x="15916" y="14555"/>
                    <a:pt x="15916" y="14555"/>
                  </a:cubicBezTo>
                  <a:cubicBezTo>
                    <a:pt x="15916" y="10169"/>
                    <a:pt x="15916" y="10169"/>
                    <a:pt x="15916" y="10169"/>
                  </a:cubicBezTo>
                  <a:cubicBezTo>
                    <a:pt x="16271" y="9903"/>
                    <a:pt x="16271" y="9903"/>
                    <a:pt x="16271" y="9903"/>
                  </a:cubicBezTo>
                  <a:cubicBezTo>
                    <a:pt x="15916" y="9438"/>
                    <a:pt x="15916" y="9438"/>
                    <a:pt x="15916" y="9438"/>
                  </a:cubicBezTo>
                  <a:cubicBezTo>
                    <a:pt x="15916" y="7111"/>
                    <a:pt x="15916" y="7111"/>
                    <a:pt x="15916" y="7111"/>
                  </a:cubicBezTo>
                  <a:close/>
                  <a:moveTo>
                    <a:pt x="16982" y="17679"/>
                  </a:moveTo>
                  <a:cubicBezTo>
                    <a:pt x="15916" y="18410"/>
                    <a:pt x="15916" y="18410"/>
                    <a:pt x="15916" y="18410"/>
                  </a:cubicBezTo>
                  <a:cubicBezTo>
                    <a:pt x="15916" y="16948"/>
                    <a:pt x="15916" y="16948"/>
                    <a:pt x="15916" y="16948"/>
                  </a:cubicBezTo>
                  <a:cubicBezTo>
                    <a:pt x="15987" y="16881"/>
                    <a:pt x="15987" y="16881"/>
                    <a:pt x="15987" y="16881"/>
                  </a:cubicBezTo>
                  <a:cubicBezTo>
                    <a:pt x="15916" y="16748"/>
                    <a:pt x="15916" y="16748"/>
                    <a:pt x="15916" y="16748"/>
                  </a:cubicBezTo>
                  <a:cubicBezTo>
                    <a:pt x="15916" y="14754"/>
                    <a:pt x="15916" y="14754"/>
                    <a:pt x="15916" y="14754"/>
                  </a:cubicBezTo>
                  <a:cubicBezTo>
                    <a:pt x="16982" y="16150"/>
                    <a:pt x="16982" y="16150"/>
                    <a:pt x="16982" y="16150"/>
                  </a:cubicBezTo>
                  <a:lnTo>
                    <a:pt x="16982" y="17679"/>
                  </a:lnTo>
                  <a:close/>
                  <a:moveTo>
                    <a:pt x="15276" y="6314"/>
                  </a:moveTo>
                  <a:cubicBezTo>
                    <a:pt x="15916" y="7111"/>
                    <a:pt x="15916" y="7111"/>
                    <a:pt x="15916" y="7111"/>
                  </a:cubicBezTo>
                  <a:cubicBezTo>
                    <a:pt x="15916" y="9438"/>
                    <a:pt x="15916" y="9438"/>
                    <a:pt x="15916" y="9438"/>
                  </a:cubicBezTo>
                  <a:cubicBezTo>
                    <a:pt x="15276" y="8574"/>
                    <a:pt x="15276" y="8574"/>
                    <a:pt x="15276" y="8574"/>
                  </a:cubicBezTo>
                  <a:cubicBezTo>
                    <a:pt x="15276" y="6314"/>
                    <a:pt x="15276" y="6314"/>
                    <a:pt x="15276" y="6314"/>
                  </a:cubicBezTo>
                  <a:close/>
                  <a:moveTo>
                    <a:pt x="15916" y="18410"/>
                  </a:moveTo>
                  <a:cubicBezTo>
                    <a:pt x="15276" y="18809"/>
                    <a:pt x="15276" y="18809"/>
                    <a:pt x="15276" y="18809"/>
                  </a:cubicBezTo>
                  <a:cubicBezTo>
                    <a:pt x="15276" y="17346"/>
                    <a:pt x="15276" y="17346"/>
                    <a:pt x="15276" y="17346"/>
                  </a:cubicBezTo>
                  <a:cubicBezTo>
                    <a:pt x="15916" y="16948"/>
                    <a:pt x="15916" y="16948"/>
                    <a:pt x="15916" y="16948"/>
                  </a:cubicBezTo>
                  <a:cubicBezTo>
                    <a:pt x="15916" y="18410"/>
                    <a:pt x="15916" y="18410"/>
                    <a:pt x="15916" y="18410"/>
                  </a:cubicBezTo>
                  <a:close/>
                  <a:moveTo>
                    <a:pt x="15916" y="10169"/>
                  </a:moveTo>
                  <a:cubicBezTo>
                    <a:pt x="15916" y="14555"/>
                    <a:pt x="15916" y="14555"/>
                    <a:pt x="15916" y="14555"/>
                  </a:cubicBezTo>
                  <a:cubicBezTo>
                    <a:pt x="15845" y="14622"/>
                    <a:pt x="15845" y="14622"/>
                    <a:pt x="15845" y="14622"/>
                  </a:cubicBezTo>
                  <a:cubicBezTo>
                    <a:pt x="15916" y="14754"/>
                    <a:pt x="15916" y="14754"/>
                    <a:pt x="15916" y="14754"/>
                  </a:cubicBezTo>
                  <a:cubicBezTo>
                    <a:pt x="15916" y="16748"/>
                    <a:pt x="15916" y="16748"/>
                    <a:pt x="15916" y="16748"/>
                  </a:cubicBezTo>
                  <a:cubicBezTo>
                    <a:pt x="15276" y="15951"/>
                    <a:pt x="15276" y="15951"/>
                    <a:pt x="15276" y="15951"/>
                  </a:cubicBezTo>
                  <a:cubicBezTo>
                    <a:pt x="15276" y="10235"/>
                    <a:pt x="15276" y="10235"/>
                    <a:pt x="15276" y="10235"/>
                  </a:cubicBezTo>
                  <a:cubicBezTo>
                    <a:pt x="15489" y="10501"/>
                    <a:pt x="15489" y="10501"/>
                    <a:pt x="15489" y="10501"/>
                  </a:cubicBezTo>
                  <a:lnTo>
                    <a:pt x="15916" y="10169"/>
                  </a:lnTo>
                  <a:close/>
                  <a:moveTo>
                    <a:pt x="14353" y="5051"/>
                  </a:moveTo>
                  <a:cubicBezTo>
                    <a:pt x="15276" y="6314"/>
                    <a:pt x="15276" y="6314"/>
                    <a:pt x="15276" y="6314"/>
                  </a:cubicBezTo>
                  <a:cubicBezTo>
                    <a:pt x="15276" y="8574"/>
                    <a:pt x="15276" y="8574"/>
                    <a:pt x="15276" y="8574"/>
                  </a:cubicBezTo>
                  <a:cubicBezTo>
                    <a:pt x="15134" y="8374"/>
                    <a:pt x="15134" y="8374"/>
                    <a:pt x="15134" y="8374"/>
                  </a:cubicBezTo>
                  <a:cubicBezTo>
                    <a:pt x="14353" y="8839"/>
                    <a:pt x="14353" y="8839"/>
                    <a:pt x="14353" y="8839"/>
                  </a:cubicBezTo>
                  <a:cubicBezTo>
                    <a:pt x="14353" y="7842"/>
                    <a:pt x="14353" y="7842"/>
                    <a:pt x="14353" y="7842"/>
                  </a:cubicBezTo>
                  <a:cubicBezTo>
                    <a:pt x="14637" y="7643"/>
                    <a:pt x="14637" y="7643"/>
                    <a:pt x="14637" y="7643"/>
                  </a:cubicBezTo>
                  <a:cubicBezTo>
                    <a:pt x="14353" y="7377"/>
                    <a:pt x="14353" y="7377"/>
                    <a:pt x="14353" y="7377"/>
                  </a:cubicBezTo>
                  <a:cubicBezTo>
                    <a:pt x="14353" y="5051"/>
                    <a:pt x="14353" y="5051"/>
                    <a:pt x="14353" y="5051"/>
                  </a:cubicBezTo>
                  <a:close/>
                  <a:moveTo>
                    <a:pt x="15276" y="18809"/>
                  </a:moveTo>
                  <a:cubicBezTo>
                    <a:pt x="14353" y="19407"/>
                    <a:pt x="14353" y="19407"/>
                    <a:pt x="14353" y="19407"/>
                  </a:cubicBezTo>
                  <a:cubicBezTo>
                    <a:pt x="14353" y="16350"/>
                    <a:pt x="14353" y="16350"/>
                    <a:pt x="14353" y="16350"/>
                  </a:cubicBezTo>
                  <a:cubicBezTo>
                    <a:pt x="15134" y="17413"/>
                    <a:pt x="15134" y="17413"/>
                    <a:pt x="15134" y="17413"/>
                  </a:cubicBezTo>
                  <a:cubicBezTo>
                    <a:pt x="15276" y="17346"/>
                    <a:pt x="15276" y="17346"/>
                    <a:pt x="15276" y="17346"/>
                  </a:cubicBezTo>
                  <a:cubicBezTo>
                    <a:pt x="15276" y="18809"/>
                    <a:pt x="15276" y="18809"/>
                    <a:pt x="15276" y="18809"/>
                  </a:cubicBezTo>
                  <a:close/>
                  <a:moveTo>
                    <a:pt x="15276" y="10235"/>
                  </a:moveTo>
                  <a:cubicBezTo>
                    <a:pt x="15276" y="15951"/>
                    <a:pt x="15276" y="15951"/>
                    <a:pt x="15276" y="15951"/>
                  </a:cubicBezTo>
                  <a:cubicBezTo>
                    <a:pt x="14850" y="15286"/>
                    <a:pt x="14850" y="15286"/>
                    <a:pt x="14850" y="15286"/>
                  </a:cubicBezTo>
                  <a:cubicBezTo>
                    <a:pt x="14353" y="15618"/>
                    <a:pt x="14353" y="15618"/>
                    <a:pt x="14353" y="15618"/>
                  </a:cubicBezTo>
                  <a:cubicBezTo>
                    <a:pt x="14353" y="11166"/>
                    <a:pt x="14353" y="11166"/>
                    <a:pt x="14353" y="11166"/>
                  </a:cubicBezTo>
                  <a:cubicBezTo>
                    <a:pt x="14424" y="11166"/>
                    <a:pt x="14424" y="11166"/>
                    <a:pt x="14424" y="11166"/>
                  </a:cubicBezTo>
                  <a:cubicBezTo>
                    <a:pt x="14353" y="11033"/>
                    <a:pt x="14353" y="11033"/>
                    <a:pt x="14353" y="11033"/>
                  </a:cubicBezTo>
                  <a:cubicBezTo>
                    <a:pt x="14353" y="9039"/>
                    <a:pt x="14353" y="9039"/>
                    <a:pt x="14353" y="9039"/>
                  </a:cubicBezTo>
                  <a:lnTo>
                    <a:pt x="15276" y="10235"/>
                  </a:lnTo>
                  <a:close/>
                  <a:moveTo>
                    <a:pt x="14068" y="4652"/>
                  </a:moveTo>
                  <a:cubicBezTo>
                    <a:pt x="14353" y="5051"/>
                    <a:pt x="14353" y="5051"/>
                    <a:pt x="14353" y="5051"/>
                  </a:cubicBezTo>
                  <a:cubicBezTo>
                    <a:pt x="14353" y="7377"/>
                    <a:pt x="14353" y="7377"/>
                    <a:pt x="14353" y="7377"/>
                  </a:cubicBezTo>
                  <a:cubicBezTo>
                    <a:pt x="14068" y="6912"/>
                    <a:pt x="14068" y="6912"/>
                    <a:pt x="14068" y="6912"/>
                  </a:cubicBezTo>
                  <a:cubicBezTo>
                    <a:pt x="14068" y="4652"/>
                    <a:pt x="14068" y="4652"/>
                    <a:pt x="14068" y="4652"/>
                  </a:cubicBezTo>
                  <a:close/>
                  <a:moveTo>
                    <a:pt x="14353" y="19407"/>
                  </a:moveTo>
                  <a:cubicBezTo>
                    <a:pt x="14068" y="19606"/>
                    <a:pt x="14068" y="19606"/>
                    <a:pt x="14068" y="19606"/>
                  </a:cubicBezTo>
                  <a:cubicBezTo>
                    <a:pt x="14068" y="18144"/>
                    <a:pt x="14068" y="18144"/>
                    <a:pt x="14068" y="18144"/>
                  </a:cubicBezTo>
                  <a:cubicBezTo>
                    <a:pt x="14139" y="18078"/>
                    <a:pt x="14139" y="18078"/>
                    <a:pt x="14139" y="18078"/>
                  </a:cubicBezTo>
                  <a:cubicBezTo>
                    <a:pt x="14068" y="17945"/>
                    <a:pt x="14068" y="17945"/>
                    <a:pt x="14068" y="17945"/>
                  </a:cubicBezTo>
                  <a:cubicBezTo>
                    <a:pt x="14068" y="15951"/>
                    <a:pt x="14068" y="15951"/>
                    <a:pt x="14068" y="15951"/>
                  </a:cubicBezTo>
                  <a:cubicBezTo>
                    <a:pt x="14353" y="16350"/>
                    <a:pt x="14353" y="16350"/>
                    <a:pt x="14353" y="16350"/>
                  </a:cubicBezTo>
                  <a:cubicBezTo>
                    <a:pt x="14353" y="19407"/>
                    <a:pt x="14353" y="19407"/>
                    <a:pt x="14353" y="19407"/>
                  </a:cubicBezTo>
                  <a:close/>
                  <a:moveTo>
                    <a:pt x="14353" y="7842"/>
                  </a:moveTo>
                  <a:cubicBezTo>
                    <a:pt x="14353" y="8839"/>
                    <a:pt x="14353" y="8839"/>
                    <a:pt x="14353" y="8839"/>
                  </a:cubicBezTo>
                  <a:cubicBezTo>
                    <a:pt x="14282" y="8906"/>
                    <a:pt x="14282" y="8906"/>
                    <a:pt x="14282" y="8906"/>
                  </a:cubicBezTo>
                  <a:cubicBezTo>
                    <a:pt x="14353" y="9039"/>
                    <a:pt x="14353" y="9039"/>
                    <a:pt x="14353" y="9039"/>
                  </a:cubicBezTo>
                  <a:cubicBezTo>
                    <a:pt x="14353" y="11033"/>
                    <a:pt x="14353" y="11033"/>
                    <a:pt x="14353" y="11033"/>
                  </a:cubicBezTo>
                  <a:cubicBezTo>
                    <a:pt x="14068" y="10634"/>
                    <a:pt x="14068" y="10634"/>
                    <a:pt x="14068" y="10634"/>
                  </a:cubicBezTo>
                  <a:cubicBezTo>
                    <a:pt x="14068" y="8042"/>
                    <a:pt x="14068" y="8042"/>
                    <a:pt x="14068" y="8042"/>
                  </a:cubicBezTo>
                  <a:cubicBezTo>
                    <a:pt x="14353" y="7842"/>
                    <a:pt x="14353" y="7842"/>
                    <a:pt x="14353" y="7842"/>
                  </a:cubicBezTo>
                  <a:close/>
                  <a:moveTo>
                    <a:pt x="14353" y="11166"/>
                  </a:moveTo>
                  <a:cubicBezTo>
                    <a:pt x="14353" y="15618"/>
                    <a:pt x="14353" y="15618"/>
                    <a:pt x="14353" y="15618"/>
                  </a:cubicBezTo>
                  <a:cubicBezTo>
                    <a:pt x="14068" y="15818"/>
                    <a:pt x="14068" y="15818"/>
                    <a:pt x="14068" y="15818"/>
                  </a:cubicBezTo>
                  <a:cubicBezTo>
                    <a:pt x="14068" y="14754"/>
                    <a:pt x="14068" y="14754"/>
                    <a:pt x="14068" y="14754"/>
                  </a:cubicBezTo>
                  <a:cubicBezTo>
                    <a:pt x="14282" y="14622"/>
                    <a:pt x="14282" y="14622"/>
                    <a:pt x="14282" y="14622"/>
                  </a:cubicBezTo>
                  <a:cubicBezTo>
                    <a:pt x="14068" y="14289"/>
                    <a:pt x="14068" y="14289"/>
                    <a:pt x="14068" y="14289"/>
                  </a:cubicBezTo>
                  <a:cubicBezTo>
                    <a:pt x="14068" y="11365"/>
                    <a:pt x="14068" y="11365"/>
                    <a:pt x="14068" y="11365"/>
                  </a:cubicBezTo>
                  <a:lnTo>
                    <a:pt x="14353" y="11166"/>
                  </a:lnTo>
                  <a:close/>
                  <a:moveTo>
                    <a:pt x="13571" y="4054"/>
                  </a:moveTo>
                  <a:cubicBezTo>
                    <a:pt x="14068" y="4652"/>
                    <a:pt x="14068" y="4652"/>
                    <a:pt x="14068" y="4652"/>
                  </a:cubicBezTo>
                  <a:cubicBezTo>
                    <a:pt x="14068" y="6912"/>
                    <a:pt x="14068" y="6912"/>
                    <a:pt x="14068" y="6912"/>
                  </a:cubicBezTo>
                  <a:cubicBezTo>
                    <a:pt x="13571" y="6314"/>
                    <a:pt x="13571" y="6314"/>
                    <a:pt x="13571" y="6314"/>
                  </a:cubicBezTo>
                  <a:cubicBezTo>
                    <a:pt x="13571" y="4054"/>
                    <a:pt x="13571" y="4054"/>
                    <a:pt x="13571" y="4054"/>
                  </a:cubicBezTo>
                  <a:close/>
                  <a:moveTo>
                    <a:pt x="14068" y="19606"/>
                  </a:moveTo>
                  <a:cubicBezTo>
                    <a:pt x="13571" y="19938"/>
                    <a:pt x="13571" y="19938"/>
                    <a:pt x="13571" y="19938"/>
                  </a:cubicBezTo>
                  <a:cubicBezTo>
                    <a:pt x="13571" y="18476"/>
                    <a:pt x="13571" y="18476"/>
                    <a:pt x="13571" y="18476"/>
                  </a:cubicBezTo>
                  <a:cubicBezTo>
                    <a:pt x="14068" y="18144"/>
                    <a:pt x="14068" y="18144"/>
                    <a:pt x="14068" y="18144"/>
                  </a:cubicBezTo>
                  <a:cubicBezTo>
                    <a:pt x="14068" y="19606"/>
                    <a:pt x="14068" y="19606"/>
                    <a:pt x="14068" y="19606"/>
                  </a:cubicBezTo>
                  <a:close/>
                  <a:moveTo>
                    <a:pt x="14068" y="8042"/>
                  </a:moveTo>
                  <a:cubicBezTo>
                    <a:pt x="14068" y="10634"/>
                    <a:pt x="14068" y="10634"/>
                    <a:pt x="14068" y="10634"/>
                  </a:cubicBezTo>
                  <a:cubicBezTo>
                    <a:pt x="13571" y="9969"/>
                    <a:pt x="13571" y="9969"/>
                    <a:pt x="13571" y="9969"/>
                  </a:cubicBezTo>
                  <a:cubicBezTo>
                    <a:pt x="13571" y="7975"/>
                    <a:pt x="13571" y="7975"/>
                    <a:pt x="13571" y="7975"/>
                  </a:cubicBezTo>
                  <a:cubicBezTo>
                    <a:pt x="13784" y="8241"/>
                    <a:pt x="13784" y="8241"/>
                    <a:pt x="13784" y="8241"/>
                  </a:cubicBezTo>
                  <a:cubicBezTo>
                    <a:pt x="14068" y="8042"/>
                    <a:pt x="14068" y="8042"/>
                    <a:pt x="14068" y="8042"/>
                  </a:cubicBezTo>
                  <a:close/>
                  <a:moveTo>
                    <a:pt x="14068" y="11365"/>
                  </a:moveTo>
                  <a:cubicBezTo>
                    <a:pt x="14068" y="14289"/>
                    <a:pt x="14068" y="14289"/>
                    <a:pt x="14068" y="14289"/>
                  </a:cubicBezTo>
                  <a:cubicBezTo>
                    <a:pt x="13571" y="13691"/>
                    <a:pt x="13571" y="13691"/>
                    <a:pt x="13571" y="13691"/>
                  </a:cubicBezTo>
                  <a:cubicBezTo>
                    <a:pt x="13571" y="11631"/>
                    <a:pt x="13571" y="11631"/>
                    <a:pt x="13571" y="11631"/>
                  </a:cubicBezTo>
                  <a:cubicBezTo>
                    <a:pt x="13642" y="11697"/>
                    <a:pt x="13642" y="11697"/>
                    <a:pt x="13642" y="11697"/>
                  </a:cubicBezTo>
                  <a:cubicBezTo>
                    <a:pt x="14068" y="11365"/>
                    <a:pt x="14068" y="11365"/>
                    <a:pt x="14068" y="11365"/>
                  </a:cubicBezTo>
                  <a:close/>
                  <a:moveTo>
                    <a:pt x="14068" y="14754"/>
                  </a:moveTo>
                  <a:cubicBezTo>
                    <a:pt x="14068" y="15818"/>
                    <a:pt x="14068" y="15818"/>
                    <a:pt x="14068" y="15818"/>
                  </a:cubicBezTo>
                  <a:cubicBezTo>
                    <a:pt x="13997" y="15884"/>
                    <a:pt x="13997" y="15884"/>
                    <a:pt x="13997" y="15884"/>
                  </a:cubicBezTo>
                  <a:cubicBezTo>
                    <a:pt x="14068" y="15951"/>
                    <a:pt x="14068" y="15951"/>
                    <a:pt x="14068" y="15951"/>
                  </a:cubicBezTo>
                  <a:cubicBezTo>
                    <a:pt x="14068" y="17945"/>
                    <a:pt x="14068" y="17945"/>
                    <a:pt x="14068" y="17945"/>
                  </a:cubicBezTo>
                  <a:cubicBezTo>
                    <a:pt x="13571" y="17346"/>
                    <a:pt x="13571" y="17346"/>
                    <a:pt x="13571" y="17346"/>
                  </a:cubicBezTo>
                  <a:cubicBezTo>
                    <a:pt x="13571" y="15087"/>
                    <a:pt x="13571" y="15087"/>
                    <a:pt x="13571" y="15087"/>
                  </a:cubicBezTo>
                  <a:lnTo>
                    <a:pt x="14068" y="14754"/>
                  </a:lnTo>
                  <a:close/>
                  <a:moveTo>
                    <a:pt x="12647" y="2791"/>
                  </a:moveTo>
                  <a:cubicBezTo>
                    <a:pt x="13571" y="4054"/>
                    <a:pt x="13571" y="4054"/>
                    <a:pt x="13571" y="4054"/>
                  </a:cubicBezTo>
                  <a:cubicBezTo>
                    <a:pt x="13571" y="6314"/>
                    <a:pt x="13571" y="6314"/>
                    <a:pt x="13571" y="6314"/>
                  </a:cubicBezTo>
                  <a:cubicBezTo>
                    <a:pt x="13429" y="6114"/>
                    <a:pt x="13429" y="6114"/>
                    <a:pt x="13429" y="6114"/>
                  </a:cubicBezTo>
                  <a:cubicBezTo>
                    <a:pt x="12647" y="6580"/>
                    <a:pt x="12647" y="6580"/>
                    <a:pt x="12647" y="6580"/>
                  </a:cubicBezTo>
                  <a:cubicBezTo>
                    <a:pt x="12647" y="5583"/>
                    <a:pt x="12647" y="5583"/>
                    <a:pt x="12647" y="5583"/>
                  </a:cubicBezTo>
                  <a:cubicBezTo>
                    <a:pt x="12932" y="5383"/>
                    <a:pt x="12932" y="5383"/>
                    <a:pt x="12932" y="5383"/>
                  </a:cubicBezTo>
                  <a:cubicBezTo>
                    <a:pt x="12647" y="5118"/>
                    <a:pt x="12647" y="5118"/>
                    <a:pt x="12647" y="5118"/>
                  </a:cubicBezTo>
                  <a:cubicBezTo>
                    <a:pt x="12647" y="2791"/>
                    <a:pt x="12647" y="2791"/>
                    <a:pt x="12647" y="2791"/>
                  </a:cubicBezTo>
                  <a:close/>
                  <a:moveTo>
                    <a:pt x="13571" y="19938"/>
                  </a:moveTo>
                  <a:cubicBezTo>
                    <a:pt x="12647" y="20537"/>
                    <a:pt x="12647" y="20537"/>
                    <a:pt x="12647" y="20537"/>
                  </a:cubicBezTo>
                  <a:cubicBezTo>
                    <a:pt x="12647" y="17812"/>
                    <a:pt x="12647" y="17812"/>
                    <a:pt x="12647" y="17812"/>
                  </a:cubicBezTo>
                  <a:cubicBezTo>
                    <a:pt x="13287" y="18676"/>
                    <a:pt x="13287" y="18676"/>
                    <a:pt x="13287" y="18676"/>
                  </a:cubicBezTo>
                  <a:cubicBezTo>
                    <a:pt x="13571" y="18476"/>
                    <a:pt x="13571" y="18476"/>
                    <a:pt x="13571" y="18476"/>
                  </a:cubicBezTo>
                  <a:cubicBezTo>
                    <a:pt x="13571" y="19938"/>
                    <a:pt x="13571" y="19938"/>
                    <a:pt x="13571" y="19938"/>
                  </a:cubicBezTo>
                  <a:close/>
                  <a:moveTo>
                    <a:pt x="13571" y="7975"/>
                  </a:moveTo>
                  <a:cubicBezTo>
                    <a:pt x="13571" y="9969"/>
                    <a:pt x="13571" y="9969"/>
                    <a:pt x="13571" y="9969"/>
                  </a:cubicBezTo>
                  <a:cubicBezTo>
                    <a:pt x="13287" y="9570"/>
                    <a:pt x="13287" y="9570"/>
                    <a:pt x="13287" y="9570"/>
                  </a:cubicBezTo>
                  <a:cubicBezTo>
                    <a:pt x="12647" y="9969"/>
                    <a:pt x="12647" y="9969"/>
                    <a:pt x="12647" y="9969"/>
                  </a:cubicBezTo>
                  <a:cubicBezTo>
                    <a:pt x="12647" y="8906"/>
                    <a:pt x="12647" y="8906"/>
                    <a:pt x="12647" y="8906"/>
                  </a:cubicBezTo>
                  <a:cubicBezTo>
                    <a:pt x="12789" y="8906"/>
                    <a:pt x="12789" y="8906"/>
                    <a:pt x="12789" y="8906"/>
                  </a:cubicBezTo>
                  <a:cubicBezTo>
                    <a:pt x="12647" y="8773"/>
                    <a:pt x="12647" y="8773"/>
                    <a:pt x="12647" y="8773"/>
                  </a:cubicBezTo>
                  <a:cubicBezTo>
                    <a:pt x="12647" y="6779"/>
                    <a:pt x="12647" y="6779"/>
                    <a:pt x="12647" y="6779"/>
                  </a:cubicBezTo>
                  <a:cubicBezTo>
                    <a:pt x="13571" y="7975"/>
                    <a:pt x="13571" y="7975"/>
                    <a:pt x="13571" y="7975"/>
                  </a:cubicBezTo>
                  <a:close/>
                  <a:moveTo>
                    <a:pt x="13571" y="11631"/>
                  </a:moveTo>
                  <a:cubicBezTo>
                    <a:pt x="13571" y="13691"/>
                    <a:pt x="13571" y="13691"/>
                    <a:pt x="13571" y="13691"/>
                  </a:cubicBezTo>
                  <a:cubicBezTo>
                    <a:pt x="13145" y="13026"/>
                    <a:pt x="13145" y="13026"/>
                    <a:pt x="13145" y="13026"/>
                  </a:cubicBezTo>
                  <a:cubicBezTo>
                    <a:pt x="12647" y="13359"/>
                    <a:pt x="12647" y="13359"/>
                    <a:pt x="12647" y="13359"/>
                  </a:cubicBezTo>
                  <a:cubicBezTo>
                    <a:pt x="12647" y="10434"/>
                    <a:pt x="12647" y="10434"/>
                    <a:pt x="12647" y="10434"/>
                  </a:cubicBezTo>
                  <a:cubicBezTo>
                    <a:pt x="13571" y="11631"/>
                    <a:pt x="13571" y="11631"/>
                    <a:pt x="13571" y="11631"/>
                  </a:cubicBezTo>
                  <a:close/>
                  <a:moveTo>
                    <a:pt x="13571" y="15087"/>
                  </a:moveTo>
                  <a:cubicBezTo>
                    <a:pt x="13571" y="17346"/>
                    <a:pt x="13571" y="17346"/>
                    <a:pt x="13571" y="17346"/>
                  </a:cubicBezTo>
                  <a:cubicBezTo>
                    <a:pt x="13003" y="16549"/>
                    <a:pt x="13003" y="16549"/>
                    <a:pt x="13003" y="16549"/>
                  </a:cubicBezTo>
                  <a:cubicBezTo>
                    <a:pt x="12647" y="16682"/>
                    <a:pt x="12647" y="16682"/>
                    <a:pt x="12647" y="16682"/>
                  </a:cubicBezTo>
                  <a:cubicBezTo>
                    <a:pt x="12647" y="14090"/>
                    <a:pt x="12647" y="14090"/>
                    <a:pt x="12647" y="14090"/>
                  </a:cubicBezTo>
                  <a:cubicBezTo>
                    <a:pt x="13429" y="15153"/>
                    <a:pt x="13429" y="15153"/>
                    <a:pt x="13429" y="15153"/>
                  </a:cubicBezTo>
                  <a:lnTo>
                    <a:pt x="13571" y="15087"/>
                  </a:lnTo>
                  <a:close/>
                  <a:moveTo>
                    <a:pt x="12505" y="2592"/>
                  </a:moveTo>
                  <a:cubicBezTo>
                    <a:pt x="12647" y="2791"/>
                    <a:pt x="12647" y="2791"/>
                    <a:pt x="12647" y="2791"/>
                  </a:cubicBezTo>
                  <a:cubicBezTo>
                    <a:pt x="12647" y="5118"/>
                    <a:pt x="12647" y="5118"/>
                    <a:pt x="12647" y="5118"/>
                  </a:cubicBezTo>
                  <a:cubicBezTo>
                    <a:pt x="12505" y="4852"/>
                    <a:pt x="12505" y="4852"/>
                    <a:pt x="12505" y="4852"/>
                  </a:cubicBezTo>
                  <a:cubicBezTo>
                    <a:pt x="12505" y="2592"/>
                    <a:pt x="12505" y="2592"/>
                    <a:pt x="12505" y="2592"/>
                  </a:cubicBezTo>
                  <a:close/>
                  <a:moveTo>
                    <a:pt x="12647" y="20537"/>
                  </a:moveTo>
                  <a:cubicBezTo>
                    <a:pt x="12505" y="20670"/>
                    <a:pt x="12505" y="20670"/>
                    <a:pt x="12505" y="20670"/>
                  </a:cubicBezTo>
                  <a:cubicBezTo>
                    <a:pt x="12505" y="17612"/>
                    <a:pt x="12505" y="17612"/>
                    <a:pt x="12505" y="17612"/>
                  </a:cubicBezTo>
                  <a:cubicBezTo>
                    <a:pt x="12647" y="17812"/>
                    <a:pt x="12647" y="17812"/>
                    <a:pt x="12647" y="17812"/>
                  </a:cubicBezTo>
                  <a:cubicBezTo>
                    <a:pt x="12647" y="20537"/>
                    <a:pt x="12647" y="20537"/>
                    <a:pt x="12647" y="20537"/>
                  </a:cubicBezTo>
                  <a:close/>
                  <a:moveTo>
                    <a:pt x="12647" y="5583"/>
                  </a:moveTo>
                  <a:cubicBezTo>
                    <a:pt x="12647" y="6580"/>
                    <a:pt x="12647" y="6580"/>
                    <a:pt x="12647" y="6580"/>
                  </a:cubicBezTo>
                  <a:cubicBezTo>
                    <a:pt x="12576" y="6646"/>
                    <a:pt x="12576" y="6646"/>
                    <a:pt x="12576" y="6646"/>
                  </a:cubicBezTo>
                  <a:cubicBezTo>
                    <a:pt x="12647" y="6779"/>
                    <a:pt x="12647" y="6779"/>
                    <a:pt x="12647" y="6779"/>
                  </a:cubicBezTo>
                  <a:cubicBezTo>
                    <a:pt x="12647" y="8773"/>
                    <a:pt x="12647" y="8773"/>
                    <a:pt x="12647" y="8773"/>
                  </a:cubicBezTo>
                  <a:cubicBezTo>
                    <a:pt x="12505" y="8574"/>
                    <a:pt x="12505" y="8574"/>
                    <a:pt x="12505" y="8574"/>
                  </a:cubicBezTo>
                  <a:cubicBezTo>
                    <a:pt x="12505" y="5649"/>
                    <a:pt x="12505" y="5649"/>
                    <a:pt x="12505" y="5649"/>
                  </a:cubicBezTo>
                  <a:cubicBezTo>
                    <a:pt x="12647" y="5583"/>
                    <a:pt x="12647" y="5583"/>
                    <a:pt x="12647" y="5583"/>
                  </a:cubicBezTo>
                  <a:close/>
                  <a:moveTo>
                    <a:pt x="12647" y="8906"/>
                  </a:moveTo>
                  <a:cubicBezTo>
                    <a:pt x="12647" y="9969"/>
                    <a:pt x="12647" y="9969"/>
                    <a:pt x="12647" y="9969"/>
                  </a:cubicBezTo>
                  <a:cubicBezTo>
                    <a:pt x="12505" y="10036"/>
                    <a:pt x="12505" y="10036"/>
                    <a:pt x="12505" y="10036"/>
                  </a:cubicBezTo>
                  <a:cubicBezTo>
                    <a:pt x="12505" y="9039"/>
                    <a:pt x="12505" y="9039"/>
                    <a:pt x="12505" y="9039"/>
                  </a:cubicBezTo>
                  <a:cubicBezTo>
                    <a:pt x="12647" y="8906"/>
                    <a:pt x="12647" y="8906"/>
                    <a:pt x="12647" y="8906"/>
                  </a:cubicBezTo>
                  <a:close/>
                  <a:moveTo>
                    <a:pt x="12647" y="10434"/>
                  </a:moveTo>
                  <a:cubicBezTo>
                    <a:pt x="12647" y="13359"/>
                    <a:pt x="12647" y="13359"/>
                    <a:pt x="12647" y="13359"/>
                  </a:cubicBezTo>
                  <a:cubicBezTo>
                    <a:pt x="12505" y="13425"/>
                    <a:pt x="12505" y="13425"/>
                    <a:pt x="12505" y="13425"/>
                  </a:cubicBezTo>
                  <a:cubicBezTo>
                    <a:pt x="12505" y="12428"/>
                    <a:pt x="12505" y="12428"/>
                    <a:pt x="12505" y="12428"/>
                  </a:cubicBezTo>
                  <a:cubicBezTo>
                    <a:pt x="12576" y="12362"/>
                    <a:pt x="12576" y="12362"/>
                    <a:pt x="12576" y="12362"/>
                  </a:cubicBezTo>
                  <a:cubicBezTo>
                    <a:pt x="12505" y="12229"/>
                    <a:pt x="12505" y="12229"/>
                    <a:pt x="12505" y="12229"/>
                  </a:cubicBezTo>
                  <a:cubicBezTo>
                    <a:pt x="12505" y="10235"/>
                    <a:pt x="12505" y="10235"/>
                    <a:pt x="12505" y="10235"/>
                  </a:cubicBezTo>
                  <a:cubicBezTo>
                    <a:pt x="12647" y="10434"/>
                    <a:pt x="12647" y="10434"/>
                    <a:pt x="12647" y="10434"/>
                  </a:cubicBezTo>
                  <a:close/>
                  <a:moveTo>
                    <a:pt x="12647" y="14090"/>
                  </a:moveTo>
                  <a:cubicBezTo>
                    <a:pt x="12647" y="16682"/>
                    <a:pt x="12647" y="16682"/>
                    <a:pt x="12647" y="16682"/>
                  </a:cubicBezTo>
                  <a:cubicBezTo>
                    <a:pt x="12505" y="16815"/>
                    <a:pt x="12505" y="16815"/>
                    <a:pt x="12505" y="16815"/>
                  </a:cubicBezTo>
                  <a:cubicBezTo>
                    <a:pt x="12505" y="13890"/>
                    <a:pt x="12505" y="13890"/>
                    <a:pt x="12505" y="13890"/>
                  </a:cubicBezTo>
                  <a:lnTo>
                    <a:pt x="12647" y="14090"/>
                  </a:lnTo>
                  <a:close/>
                  <a:moveTo>
                    <a:pt x="11866" y="1794"/>
                  </a:moveTo>
                  <a:cubicBezTo>
                    <a:pt x="12505" y="2592"/>
                    <a:pt x="12505" y="2592"/>
                    <a:pt x="12505" y="2592"/>
                  </a:cubicBezTo>
                  <a:cubicBezTo>
                    <a:pt x="12505" y="4852"/>
                    <a:pt x="12505" y="4852"/>
                    <a:pt x="12505" y="4852"/>
                  </a:cubicBezTo>
                  <a:cubicBezTo>
                    <a:pt x="11866" y="4054"/>
                    <a:pt x="11866" y="4054"/>
                    <a:pt x="11866" y="4054"/>
                  </a:cubicBezTo>
                  <a:cubicBezTo>
                    <a:pt x="11866" y="1794"/>
                    <a:pt x="11866" y="1794"/>
                    <a:pt x="11866" y="1794"/>
                  </a:cubicBezTo>
                  <a:close/>
                  <a:moveTo>
                    <a:pt x="12505" y="20670"/>
                  </a:moveTo>
                  <a:cubicBezTo>
                    <a:pt x="11866" y="21068"/>
                    <a:pt x="11866" y="21068"/>
                    <a:pt x="11866" y="21068"/>
                  </a:cubicBezTo>
                  <a:cubicBezTo>
                    <a:pt x="11866" y="12827"/>
                    <a:pt x="11866" y="12827"/>
                    <a:pt x="11866" y="12827"/>
                  </a:cubicBezTo>
                  <a:cubicBezTo>
                    <a:pt x="12505" y="12428"/>
                    <a:pt x="12505" y="12428"/>
                    <a:pt x="12505" y="12428"/>
                  </a:cubicBezTo>
                  <a:cubicBezTo>
                    <a:pt x="12505" y="13425"/>
                    <a:pt x="12505" y="13425"/>
                    <a:pt x="12505" y="13425"/>
                  </a:cubicBezTo>
                  <a:cubicBezTo>
                    <a:pt x="12292" y="13558"/>
                    <a:pt x="12292" y="13558"/>
                    <a:pt x="12292" y="13558"/>
                  </a:cubicBezTo>
                  <a:cubicBezTo>
                    <a:pt x="12505" y="13890"/>
                    <a:pt x="12505" y="13890"/>
                    <a:pt x="12505" y="13890"/>
                  </a:cubicBezTo>
                  <a:cubicBezTo>
                    <a:pt x="12505" y="16815"/>
                    <a:pt x="12505" y="16815"/>
                    <a:pt x="12505" y="16815"/>
                  </a:cubicBezTo>
                  <a:cubicBezTo>
                    <a:pt x="12150" y="17081"/>
                    <a:pt x="12150" y="17081"/>
                    <a:pt x="12150" y="17081"/>
                  </a:cubicBezTo>
                  <a:cubicBezTo>
                    <a:pt x="12505" y="17612"/>
                    <a:pt x="12505" y="17612"/>
                    <a:pt x="12505" y="17612"/>
                  </a:cubicBezTo>
                  <a:cubicBezTo>
                    <a:pt x="12505" y="20670"/>
                    <a:pt x="12505" y="20670"/>
                    <a:pt x="12505" y="20670"/>
                  </a:cubicBezTo>
                  <a:close/>
                  <a:moveTo>
                    <a:pt x="12505" y="5649"/>
                  </a:moveTo>
                  <a:cubicBezTo>
                    <a:pt x="12505" y="8574"/>
                    <a:pt x="12505" y="8574"/>
                    <a:pt x="12505" y="8574"/>
                  </a:cubicBezTo>
                  <a:cubicBezTo>
                    <a:pt x="11866" y="7710"/>
                    <a:pt x="11866" y="7710"/>
                    <a:pt x="11866" y="7710"/>
                  </a:cubicBezTo>
                  <a:cubicBezTo>
                    <a:pt x="11866" y="5716"/>
                    <a:pt x="11866" y="5716"/>
                    <a:pt x="11866" y="5716"/>
                  </a:cubicBezTo>
                  <a:cubicBezTo>
                    <a:pt x="12079" y="5982"/>
                    <a:pt x="12079" y="5982"/>
                    <a:pt x="12079" y="5982"/>
                  </a:cubicBezTo>
                  <a:cubicBezTo>
                    <a:pt x="12505" y="5649"/>
                    <a:pt x="12505" y="5649"/>
                    <a:pt x="12505" y="5649"/>
                  </a:cubicBezTo>
                  <a:close/>
                  <a:moveTo>
                    <a:pt x="12505" y="9039"/>
                  </a:moveTo>
                  <a:cubicBezTo>
                    <a:pt x="12505" y="10036"/>
                    <a:pt x="12505" y="10036"/>
                    <a:pt x="12505" y="10036"/>
                  </a:cubicBezTo>
                  <a:cubicBezTo>
                    <a:pt x="12434" y="10102"/>
                    <a:pt x="12434" y="10102"/>
                    <a:pt x="12434" y="10102"/>
                  </a:cubicBezTo>
                  <a:cubicBezTo>
                    <a:pt x="12505" y="10235"/>
                    <a:pt x="12505" y="10235"/>
                    <a:pt x="12505" y="10235"/>
                  </a:cubicBezTo>
                  <a:cubicBezTo>
                    <a:pt x="12505" y="12229"/>
                    <a:pt x="12505" y="12229"/>
                    <a:pt x="12505" y="12229"/>
                  </a:cubicBezTo>
                  <a:cubicBezTo>
                    <a:pt x="11866" y="11431"/>
                    <a:pt x="11866" y="11431"/>
                    <a:pt x="11866" y="11431"/>
                  </a:cubicBezTo>
                  <a:cubicBezTo>
                    <a:pt x="11866" y="9371"/>
                    <a:pt x="11866" y="9371"/>
                    <a:pt x="11866" y="9371"/>
                  </a:cubicBezTo>
                  <a:cubicBezTo>
                    <a:pt x="11937" y="9371"/>
                    <a:pt x="11937" y="9438"/>
                    <a:pt x="11937" y="9438"/>
                  </a:cubicBezTo>
                  <a:lnTo>
                    <a:pt x="12505" y="9039"/>
                  </a:lnTo>
                  <a:close/>
                  <a:moveTo>
                    <a:pt x="10942" y="532"/>
                  </a:moveTo>
                  <a:cubicBezTo>
                    <a:pt x="11866" y="1794"/>
                    <a:pt x="11866" y="1794"/>
                    <a:pt x="11866" y="1794"/>
                  </a:cubicBezTo>
                  <a:cubicBezTo>
                    <a:pt x="11866" y="4054"/>
                    <a:pt x="11866" y="4054"/>
                    <a:pt x="11866" y="4054"/>
                  </a:cubicBezTo>
                  <a:cubicBezTo>
                    <a:pt x="11724" y="3855"/>
                    <a:pt x="11724" y="3855"/>
                    <a:pt x="11724" y="3855"/>
                  </a:cubicBezTo>
                  <a:cubicBezTo>
                    <a:pt x="10942" y="4320"/>
                    <a:pt x="10942" y="4320"/>
                    <a:pt x="10942" y="4320"/>
                  </a:cubicBezTo>
                  <a:cubicBezTo>
                    <a:pt x="10942" y="3323"/>
                    <a:pt x="10942" y="3323"/>
                    <a:pt x="10942" y="3323"/>
                  </a:cubicBezTo>
                  <a:cubicBezTo>
                    <a:pt x="11226" y="3124"/>
                    <a:pt x="11226" y="3124"/>
                    <a:pt x="11226" y="3124"/>
                  </a:cubicBezTo>
                  <a:cubicBezTo>
                    <a:pt x="10942" y="2858"/>
                    <a:pt x="10942" y="2858"/>
                    <a:pt x="10942" y="2858"/>
                  </a:cubicBezTo>
                  <a:cubicBezTo>
                    <a:pt x="10942" y="532"/>
                    <a:pt x="10942" y="532"/>
                    <a:pt x="10942" y="532"/>
                  </a:cubicBezTo>
                  <a:close/>
                  <a:moveTo>
                    <a:pt x="11866" y="21068"/>
                  </a:moveTo>
                  <a:cubicBezTo>
                    <a:pt x="11084" y="21600"/>
                    <a:pt x="11084" y="21600"/>
                    <a:pt x="11084" y="21600"/>
                  </a:cubicBezTo>
                  <a:cubicBezTo>
                    <a:pt x="10942" y="21534"/>
                    <a:pt x="10942" y="21534"/>
                    <a:pt x="10942" y="21534"/>
                  </a:cubicBezTo>
                  <a:cubicBezTo>
                    <a:pt x="10942" y="11830"/>
                    <a:pt x="10942" y="11830"/>
                    <a:pt x="10942" y="11830"/>
                  </a:cubicBezTo>
                  <a:cubicBezTo>
                    <a:pt x="11795" y="12894"/>
                    <a:pt x="11795" y="12894"/>
                    <a:pt x="11795" y="12894"/>
                  </a:cubicBezTo>
                  <a:cubicBezTo>
                    <a:pt x="11866" y="12827"/>
                    <a:pt x="11866" y="12827"/>
                    <a:pt x="11866" y="12827"/>
                  </a:cubicBezTo>
                  <a:cubicBezTo>
                    <a:pt x="11866" y="21068"/>
                    <a:pt x="11866" y="21068"/>
                    <a:pt x="11866" y="21068"/>
                  </a:cubicBezTo>
                  <a:close/>
                  <a:moveTo>
                    <a:pt x="11866" y="5716"/>
                  </a:moveTo>
                  <a:cubicBezTo>
                    <a:pt x="11866" y="7710"/>
                    <a:pt x="11866" y="7710"/>
                    <a:pt x="11866" y="7710"/>
                  </a:cubicBezTo>
                  <a:cubicBezTo>
                    <a:pt x="11582" y="7311"/>
                    <a:pt x="11582" y="7311"/>
                    <a:pt x="11582" y="7311"/>
                  </a:cubicBezTo>
                  <a:cubicBezTo>
                    <a:pt x="11297" y="7510"/>
                    <a:pt x="11511" y="8839"/>
                    <a:pt x="11866" y="9371"/>
                  </a:cubicBezTo>
                  <a:cubicBezTo>
                    <a:pt x="11866" y="11431"/>
                    <a:pt x="11866" y="11431"/>
                    <a:pt x="11866" y="11431"/>
                  </a:cubicBezTo>
                  <a:cubicBezTo>
                    <a:pt x="11439" y="10767"/>
                    <a:pt x="11439" y="10767"/>
                    <a:pt x="11439" y="10767"/>
                  </a:cubicBezTo>
                  <a:cubicBezTo>
                    <a:pt x="10942" y="11099"/>
                    <a:pt x="10942" y="11099"/>
                    <a:pt x="10942" y="11099"/>
                  </a:cubicBezTo>
                  <a:cubicBezTo>
                    <a:pt x="10942" y="6646"/>
                    <a:pt x="10942" y="6646"/>
                    <a:pt x="10942" y="6646"/>
                  </a:cubicBezTo>
                  <a:cubicBezTo>
                    <a:pt x="11084" y="6580"/>
                    <a:pt x="11084" y="6580"/>
                    <a:pt x="11084" y="6580"/>
                  </a:cubicBezTo>
                  <a:cubicBezTo>
                    <a:pt x="10942" y="6513"/>
                    <a:pt x="10942" y="6513"/>
                    <a:pt x="10942" y="6513"/>
                  </a:cubicBezTo>
                  <a:cubicBezTo>
                    <a:pt x="10942" y="4519"/>
                    <a:pt x="10942" y="4519"/>
                    <a:pt x="10942" y="4519"/>
                  </a:cubicBezTo>
                  <a:lnTo>
                    <a:pt x="11866" y="5716"/>
                  </a:lnTo>
                  <a:close/>
                  <a:moveTo>
                    <a:pt x="10658" y="133"/>
                  </a:moveTo>
                  <a:cubicBezTo>
                    <a:pt x="10942" y="532"/>
                    <a:pt x="10942" y="532"/>
                    <a:pt x="10942" y="532"/>
                  </a:cubicBezTo>
                  <a:cubicBezTo>
                    <a:pt x="10942" y="2858"/>
                    <a:pt x="10942" y="2858"/>
                    <a:pt x="10942" y="2858"/>
                  </a:cubicBezTo>
                  <a:cubicBezTo>
                    <a:pt x="10658" y="2393"/>
                    <a:pt x="10658" y="2393"/>
                    <a:pt x="10658" y="2393"/>
                  </a:cubicBezTo>
                  <a:cubicBezTo>
                    <a:pt x="10658" y="133"/>
                    <a:pt x="10658" y="133"/>
                    <a:pt x="10658" y="133"/>
                  </a:cubicBezTo>
                  <a:close/>
                  <a:moveTo>
                    <a:pt x="10942" y="21534"/>
                  </a:moveTo>
                  <a:cubicBezTo>
                    <a:pt x="10658" y="21068"/>
                    <a:pt x="10658" y="21068"/>
                    <a:pt x="10658" y="21068"/>
                  </a:cubicBezTo>
                  <a:cubicBezTo>
                    <a:pt x="10658" y="13625"/>
                    <a:pt x="10658" y="13625"/>
                    <a:pt x="10658" y="13625"/>
                  </a:cubicBezTo>
                  <a:cubicBezTo>
                    <a:pt x="10729" y="13558"/>
                    <a:pt x="10729" y="13558"/>
                    <a:pt x="10729" y="13558"/>
                  </a:cubicBezTo>
                  <a:cubicBezTo>
                    <a:pt x="10658" y="13425"/>
                    <a:pt x="10658" y="13425"/>
                    <a:pt x="10658" y="13425"/>
                  </a:cubicBezTo>
                  <a:cubicBezTo>
                    <a:pt x="10658" y="11431"/>
                    <a:pt x="10658" y="11431"/>
                    <a:pt x="10658" y="11431"/>
                  </a:cubicBezTo>
                  <a:cubicBezTo>
                    <a:pt x="10942" y="11830"/>
                    <a:pt x="10942" y="11830"/>
                    <a:pt x="10942" y="11830"/>
                  </a:cubicBezTo>
                  <a:cubicBezTo>
                    <a:pt x="10942" y="21534"/>
                    <a:pt x="10942" y="21534"/>
                    <a:pt x="10942" y="21534"/>
                  </a:cubicBezTo>
                  <a:close/>
                  <a:moveTo>
                    <a:pt x="10942" y="3323"/>
                  </a:moveTo>
                  <a:cubicBezTo>
                    <a:pt x="10942" y="4320"/>
                    <a:pt x="10942" y="4320"/>
                    <a:pt x="10942" y="4320"/>
                  </a:cubicBezTo>
                  <a:cubicBezTo>
                    <a:pt x="10871" y="4386"/>
                    <a:pt x="10871" y="4386"/>
                    <a:pt x="10871" y="4386"/>
                  </a:cubicBezTo>
                  <a:cubicBezTo>
                    <a:pt x="10942" y="4519"/>
                    <a:pt x="10942" y="4519"/>
                    <a:pt x="10942" y="4519"/>
                  </a:cubicBezTo>
                  <a:cubicBezTo>
                    <a:pt x="10942" y="6513"/>
                    <a:pt x="10942" y="6513"/>
                    <a:pt x="10942" y="6513"/>
                  </a:cubicBezTo>
                  <a:cubicBezTo>
                    <a:pt x="10658" y="6114"/>
                    <a:pt x="10658" y="6114"/>
                    <a:pt x="10658" y="6114"/>
                  </a:cubicBezTo>
                  <a:cubicBezTo>
                    <a:pt x="10658" y="3522"/>
                    <a:pt x="10658" y="3522"/>
                    <a:pt x="10658" y="3522"/>
                  </a:cubicBezTo>
                  <a:cubicBezTo>
                    <a:pt x="10942" y="3323"/>
                    <a:pt x="10942" y="3323"/>
                    <a:pt x="10942" y="3323"/>
                  </a:cubicBezTo>
                  <a:close/>
                  <a:moveTo>
                    <a:pt x="10942" y="6646"/>
                  </a:moveTo>
                  <a:cubicBezTo>
                    <a:pt x="10942" y="11099"/>
                    <a:pt x="10942" y="11099"/>
                    <a:pt x="10942" y="11099"/>
                  </a:cubicBezTo>
                  <a:cubicBezTo>
                    <a:pt x="10658" y="11298"/>
                    <a:pt x="10658" y="11298"/>
                    <a:pt x="10658" y="11298"/>
                  </a:cubicBezTo>
                  <a:cubicBezTo>
                    <a:pt x="10658" y="10235"/>
                    <a:pt x="10658" y="10235"/>
                    <a:pt x="10658" y="10235"/>
                  </a:cubicBezTo>
                  <a:cubicBezTo>
                    <a:pt x="10871" y="10102"/>
                    <a:pt x="10871" y="10102"/>
                    <a:pt x="10871" y="10102"/>
                  </a:cubicBezTo>
                  <a:cubicBezTo>
                    <a:pt x="10658" y="9770"/>
                    <a:pt x="10658" y="9770"/>
                    <a:pt x="10658" y="9770"/>
                  </a:cubicBezTo>
                  <a:cubicBezTo>
                    <a:pt x="10658" y="6846"/>
                    <a:pt x="10658" y="6846"/>
                    <a:pt x="10658" y="6846"/>
                  </a:cubicBezTo>
                  <a:lnTo>
                    <a:pt x="10942" y="6646"/>
                  </a:lnTo>
                  <a:close/>
                  <a:moveTo>
                    <a:pt x="10232" y="199"/>
                  </a:moveTo>
                  <a:cubicBezTo>
                    <a:pt x="10587" y="0"/>
                    <a:pt x="10587" y="0"/>
                    <a:pt x="10587" y="0"/>
                  </a:cubicBezTo>
                  <a:cubicBezTo>
                    <a:pt x="10658" y="133"/>
                    <a:pt x="10658" y="133"/>
                    <a:pt x="10658" y="133"/>
                  </a:cubicBezTo>
                  <a:cubicBezTo>
                    <a:pt x="10658" y="2393"/>
                    <a:pt x="10658" y="2393"/>
                    <a:pt x="10658" y="2393"/>
                  </a:cubicBezTo>
                  <a:cubicBezTo>
                    <a:pt x="10232" y="1794"/>
                    <a:pt x="10232" y="1794"/>
                    <a:pt x="10232" y="1794"/>
                  </a:cubicBezTo>
                  <a:cubicBezTo>
                    <a:pt x="10232" y="199"/>
                    <a:pt x="10232" y="199"/>
                    <a:pt x="10232" y="199"/>
                  </a:cubicBezTo>
                  <a:close/>
                  <a:moveTo>
                    <a:pt x="10658" y="21068"/>
                  </a:moveTo>
                  <a:cubicBezTo>
                    <a:pt x="10232" y="20470"/>
                    <a:pt x="10232" y="20470"/>
                    <a:pt x="10232" y="20470"/>
                  </a:cubicBezTo>
                  <a:cubicBezTo>
                    <a:pt x="10232" y="17280"/>
                    <a:pt x="10232" y="17280"/>
                    <a:pt x="10232" y="17280"/>
                  </a:cubicBezTo>
                  <a:cubicBezTo>
                    <a:pt x="10587" y="17081"/>
                    <a:pt x="10587" y="17081"/>
                    <a:pt x="10587" y="17081"/>
                  </a:cubicBezTo>
                  <a:cubicBezTo>
                    <a:pt x="10232" y="16549"/>
                    <a:pt x="10232" y="16549"/>
                    <a:pt x="10232" y="16549"/>
                  </a:cubicBezTo>
                  <a:cubicBezTo>
                    <a:pt x="10232" y="13957"/>
                    <a:pt x="10232" y="13957"/>
                    <a:pt x="10232" y="13957"/>
                  </a:cubicBezTo>
                  <a:cubicBezTo>
                    <a:pt x="10658" y="13625"/>
                    <a:pt x="10658" y="13625"/>
                    <a:pt x="10658" y="13625"/>
                  </a:cubicBezTo>
                  <a:cubicBezTo>
                    <a:pt x="10658" y="21068"/>
                    <a:pt x="10658" y="21068"/>
                    <a:pt x="10658" y="21068"/>
                  </a:cubicBezTo>
                  <a:close/>
                  <a:moveTo>
                    <a:pt x="10658" y="3522"/>
                  </a:moveTo>
                  <a:cubicBezTo>
                    <a:pt x="10658" y="6114"/>
                    <a:pt x="10658" y="6114"/>
                    <a:pt x="10658" y="6114"/>
                  </a:cubicBezTo>
                  <a:cubicBezTo>
                    <a:pt x="10232" y="5450"/>
                    <a:pt x="10232" y="5450"/>
                    <a:pt x="10232" y="5450"/>
                  </a:cubicBezTo>
                  <a:cubicBezTo>
                    <a:pt x="10232" y="3456"/>
                    <a:pt x="10232" y="3456"/>
                    <a:pt x="10232" y="3456"/>
                  </a:cubicBezTo>
                  <a:cubicBezTo>
                    <a:pt x="10374" y="3722"/>
                    <a:pt x="10374" y="3722"/>
                    <a:pt x="10374" y="3722"/>
                  </a:cubicBezTo>
                  <a:cubicBezTo>
                    <a:pt x="10658" y="3522"/>
                    <a:pt x="10658" y="3522"/>
                    <a:pt x="10658" y="3522"/>
                  </a:cubicBezTo>
                  <a:close/>
                  <a:moveTo>
                    <a:pt x="10658" y="6846"/>
                  </a:moveTo>
                  <a:cubicBezTo>
                    <a:pt x="10658" y="9770"/>
                    <a:pt x="10658" y="9770"/>
                    <a:pt x="10658" y="9770"/>
                  </a:cubicBezTo>
                  <a:cubicBezTo>
                    <a:pt x="10232" y="9172"/>
                    <a:pt x="10232" y="9172"/>
                    <a:pt x="10232" y="9172"/>
                  </a:cubicBezTo>
                  <a:cubicBezTo>
                    <a:pt x="10232" y="7111"/>
                    <a:pt x="10232" y="7111"/>
                    <a:pt x="10232" y="7111"/>
                  </a:cubicBezTo>
                  <a:cubicBezTo>
                    <a:pt x="10232" y="7178"/>
                    <a:pt x="10232" y="7178"/>
                    <a:pt x="10232" y="7178"/>
                  </a:cubicBezTo>
                  <a:cubicBezTo>
                    <a:pt x="10658" y="6846"/>
                    <a:pt x="10658" y="6846"/>
                    <a:pt x="10658" y="6846"/>
                  </a:cubicBezTo>
                  <a:close/>
                  <a:moveTo>
                    <a:pt x="10658" y="10235"/>
                  </a:moveTo>
                  <a:cubicBezTo>
                    <a:pt x="10658" y="11298"/>
                    <a:pt x="10658" y="11298"/>
                    <a:pt x="10658" y="11298"/>
                  </a:cubicBezTo>
                  <a:cubicBezTo>
                    <a:pt x="10587" y="11298"/>
                    <a:pt x="10587" y="11298"/>
                    <a:pt x="10587" y="11298"/>
                  </a:cubicBezTo>
                  <a:cubicBezTo>
                    <a:pt x="10658" y="11431"/>
                    <a:pt x="10658" y="11431"/>
                    <a:pt x="10658" y="11431"/>
                  </a:cubicBezTo>
                  <a:cubicBezTo>
                    <a:pt x="10658" y="13425"/>
                    <a:pt x="10658" y="13425"/>
                    <a:pt x="10658" y="13425"/>
                  </a:cubicBezTo>
                  <a:cubicBezTo>
                    <a:pt x="10232" y="12827"/>
                    <a:pt x="10232" y="12827"/>
                    <a:pt x="10232" y="12827"/>
                  </a:cubicBezTo>
                  <a:cubicBezTo>
                    <a:pt x="10232" y="10567"/>
                    <a:pt x="10232" y="10567"/>
                    <a:pt x="10232" y="10567"/>
                  </a:cubicBezTo>
                  <a:lnTo>
                    <a:pt x="10658" y="10235"/>
                  </a:lnTo>
                  <a:close/>
                  <a:moveTo>
                    <a:pt x="9095" y="930"/>
                  </a:moveTo>
                  <a:cubicBezTo>
                    <a:pt x="10232" y="199"/>
                    <a:pt x="10232" y="199"/>
                    <a:pt x="10232" y="199"/>
                  </a:cubicBezTo>
                  <a:cubicBezTo>
                    <a:pt x="10232" y="1794"/>
                    <a:pt x="10232" y="1794"/>
                    <a:pt x="10232" y="1794"/>
                  </a:cubicBezTo>
                  <a:cubicBezTo>
                    <a:pt x="10018" y="1595"/>
                    <a:pt x="10018" y="1595"/>
                    <a:pt x="10018" y="1595"/>
                  </a:cubicBezTo>
                  <a:cubicBezTo>
                    <a:pt x="9734" y="1728"/>
                    <a:pt x="9450" y="1927"/>
                    <a:pt x="9166" y="2127"/>
                  </a:cubicBezTo>
                  <a:cubicBezTo>
                    <a:pt x="10232" y="3456"/>
                    <a:pt x="10232" y="3456"/>
                    <a:pt x="10232" y="3456"/>
                  </a:cubicBezTo>
                  <a:cubicBezTo>
                    <a:pt x="10232" y="5450"/>
                    <a:pt x="10232" y="5450"/>
                    <a:pt x="10232" y="5450"/>
                  </a:cubicBezTo>
                  <a:cubicBezTo>
                    <a:pt x="9876" y="5051"/>
                    <a:pt x="9876" y="5051"/>
                    <a:pt x="9876" y="5051"/>
                  </a:cubicBezTo>
                  <a:cubicBezTo>
                    <a:pt x="9095" y="5516"/>
                    <a:pt x="9095" y="5516"/>
                    <a:pt x="9095" y="5516"/>
                  </a:cubicBezTo>
                  <a:cubicBezTo>
                    <a:pt x="9095" y="930"/>
                    <a:pt x="9095" y="930"/>
                    <a:pt x="9095" y="930"/>
                  </a:cubicBezTo>
                  <a:close/>
                  <a:moveTo>
                    <a:pt x="10232" y="20470"/>
                  </a:moveTo>
                  <a:cubicBezTo>
                    <a:pt x="9095" y="19074"/>
                    <a:pt x="9095" y="19074"/>
                    <a:pt x="9095" y="19074"/>
                  </a:cubicBezTo>
                  <a:cubicBezTo>
                    <a:pt x="9095" y="16748"/>
                    <a:pt x="9095" y="16748"/>
                    <a:pt x="9095" y="16748"/>
                  </a:cubicBezTo>
                  <a:cubicBezTo>
                    <a:pt x="9734" y="17612"/>
                    <a:pt x="9734" y="17612"/>
                    <a:pt x="9734" y="17612"/>
                  </a:cubicBezTo>
                  <a:cubicBezTo>
                    <a:pt x="10232" y="17280"/>
                    <a:pt x="10232" y="17280"/>
                    <a:pt x="10232" y="17280"/>
                  </a:cubicBezTo>
                  <a:cubicBezTo>
                    <a:pt x="10232" y="20470"/>
                    <a:pt x="10232" y="20470"/>
                    <a:pt x="10232" y="20470"/>
                  </a:cubicBezTo>
                  <a:close/>
                  <a:moveTo>
                    <a:pt x="10232" y="7111"/>
                  </a:moveTo>
                  <a:cubicBezTo>
                    <a:pt x="10232" y="9172"/>
                    <a:pt x="10232" y="9172"/>
                    <a:pt x="10232" y="9172"/>
                  </a:cubicBezTo>
                  <a:cubicBezTo>
                    <a:pt x="9734" y="8507"/>
                    <a:pt x="9734" y="8507"/>
                    <a:pt x="9734" y="8507"/>
                  </a:cubicBezTo>
                  <a:cubicBezTo>
                    <a:pt x="9095" y="8906"/>
                    <a:pt x="9095" y="8906"/>
                    <a:pt x="9095" y="8906"/>
                  </a:cubicBezTo>
                  <a:cubicBezTo>
                    <a:pt x="9095" y="7909"/>
                    <a:pt x="9095" y="7909"/>
                    <a:pt x="9095" y="7909"/>
                  </a:cubicBezTo>
                  <a:cubicBezTo>
                    <a:pt x="9237" y="7842"/>
                    <a:pt x="9237" y="7842"/>
                    <a:pt x="9237" y="7842"/>
                  </a:cubicBezTo>
                  <a:cubicBezTo>
                    <a:pt x="9095" y="7710"/>
                    <a:pt x="9095" y="7710"/>
                    <a:pt x="9095" y="7710"/>
                  </a:cubicBezTo>
                  <a:cubicBezTo>
                    <a:pt x="9095" y="5716"/>
                    <a:pt x="9095" y="5716"/>
                    <a:pt x="9095" y="5716"/>
                  </a:cubicBezTo>
                  <a:cubicBezTo>
                    <a:pt x="10232" y="7111"/>
                    <a:pt x="10232" y="7111"/>
                    <a:pt x="10232" y="7111"/>
                  </a:cubicBezTo>
                  <a:close/>
                  <a:moveTo>
                    <a:pt x="10232" y="10567"/>
                  </a:moveTo>
                  <a:cubicBezTo>
                    <a:pt x="10232" y="12827"/>
                    <a:pt x="10232" y="12827"/>
                    <a:pt x="10232" y="12827"/>
                  </a:cubicBezTo>
                  <a:cubicBezTo>
                    <a:pt x="9592" y="11963"/>
                    <a:pt x="9592" y="11963"/>
                    <a:pt x="9592" y="11963"/>
                  </a:cubicBezTo>
                  <a:cubicBezTo>
                    <a:pt x="9095" y="12295"/>
                    <a:pt x="9095" y="12295"/>
                    <a:pt x="9095" y="12295"/>
                  </a:cubicBezTo>
                  <a:cubicBezTo>
                    <a:pt x="9095" y="9371"/>
                    <a:pt x="9095" y="9371"/>
                    <a:pt x="9095" y="9371"/>
                  </a:cubicBezTo>
                  <a:cubicBezTo>
                    <a:pt x="10089" y="10634"/>
                    <a:pt x="10089" y="10634"/>
                    <a:pt x="10089" y="10634"/>
                  </a:cubicBezTo>
                  <a:cubicBezTo>
                    <a:pt x="10232" y="10567"/>
                    <a:pt x="10232" y="10567"/>
                    <a:pt x="10232" y="10567"/>
                  </a:cubicBezTo>
                  <a:close/>
                  <a:moveTo>
                    <a:pt x="10232" y="13957"/>
                  </a:moveTo>
                  <a:cubicBezTo>
                    <a:pt x="10232" y="16549"/>
                    <a:pt x="10232" y="16549"/>
                    <a:pt x="10232" y="16549"/>
                  </a:cubicBezTo>
                  <a:cubicBezTo>
                    <a:pt x="9379" y="15486"/>
                    <a:pt x="9379" y="15486"/>
                    <a:pt x="9379" y="15486"/>
                  </a:cubicBezTo>
                  <a:cubicBezTo>
                    <a:pt x="9095" y="15685"/>
                    <a:pt x="9095" y="15685"/>
                    <a:pt x="9095" y="15685"/>
                  </a:cubicBezTo>
                  <a:cubicBezTo>
                    <a:pt x="9095" y="13093"/>
                    <a:pt x="9095" y="13093"/>
                    <a:pt x="9095" y="13093"/>
                  </a:cubicBezTo>
                  <a:cubicBezTo>
                    <a:pt x="9876" y="14156"/>
                    <a:pt x="9876" y="14156"/>
                    <a:pt x="9876" y="14156"/>
                  </a:cubicBezTo>
                  <a:lnTo>
                    <a:pt x="10232" y="13957"/>
                  </a:lnTo>
                  <a:close/>
                  <a:moveTo>
                    <a:pt x="8811" y="1130"/>
                  </a:moveTo>
                  <a:cubicBezTo>
                    <a:pt x="9095" y="930"/>
                    <a:pt x="9095" y="930"/>
                    <a:pt x="9095" y="930"/>
                  </a:cubicBezTo>
                  <a:cubicBezTo>
                    <a:pt x="9095" y="5516"/>
                    <a:pt x="9095" y="5516"/>
                    <a:pt x="9095" y="5516"/>
                  </a:cubicBezTo>
                  <a:cubicBezTo>
                    <a:pt x="9024" y="5583"/>
                    <a:pt x="9024" y="5583"/>
                    <a:pt x="9024" y="5583"/>
                  </a:cubicBezTo>
                  <a:cubicBezTo>
                    <a:pt x="9095" y="5716"/>
                    <a:pt x="9095" y="5716"/>
                    <a:pt x="9095" y="5716"/>
                  </a:cubicBezTo>
                  <a:cubicBezTo>
                    <a:pt x="9095" y="7710"/>
                    <a:pt x="9095" y="7710"/>
                    <a:pt x="9095" y="7710"/>
                  </a:cubicBezTo>
                  <a:cubicBezTo>
                    <a:pt x="8811" y="7311"/>
                    <a:pt x="8811" y="7311"/>
                    <a:pt x="8811" y="7311"/>
                  </a:cubicBezTo>
                  <a:cubicBezTo>
                    <a:pt x="8811" y="1130"/>
                    <a:pt x="8811" y="1130"/>
                    <a:pt x="8811" y="1130"/>
                  </a:cubicBezTo>
                  <a:close/>
                  <a:moveTo>
                    <a:pt x="9095" y="19074"/>
                  </a:moveTo>
                  <a:cubicBezTo>
                    <a:pt x="8811" y="18609"/>
                    <a:pt x="8811" y="18609"/>
                    <a:pt x="8811" y="18609"/>
                  </a:cubicBezTo>
                  <a:cubicBezTo>
                    <a:pt x="8811" y="16350"/>
                    <a:pt x="8811" y="16350"/>
                    <a:pt x="8811" y="16350"/>
                  </a:cubicBezTo>
                  <a:cubicBezTo>
                    <a:pt x="9095" y="16748"/>
                    <a:pt x="9095" y="16748"/>
                    <a:pt x="9095" y="16748"/>
                  </a:cubicBezTo>
                  <a:cubicBezTo>
                    <a:pt x="9095" y="19074"/>
                    <a:pt x="9095" y="19074"/>
                    <a:pt x="9095" y="19074"/>
                  </a:cubicBezTo>
                  <a:close/>
                  <a:moveTo>
                    <a:pt x="9095" y="7909"/>
                  </a:moveTo>
                  <a:cubicBezTo>
                    <a:pt x="9095" y="8906"/>
                    <a:pt x="9095" y="8906"/>
                    <a:pt x="9095" y="8906"/>
                  </a:cubicBezTo>
                  <a:cubicBezTo>
                    <a:pt x="8882" y="9039"/>
                    <a:pt x="8882" y="9039"/>
                    <a:pt x="8882" y="9039"/>
                  </a:cubicBezTo>
                  <a:cubicBezTo>
                    <a:pt x="9095" y="9371"/>
                    <a:pt x="9095" y="9371"/>
                    <a:pt x="9095" y="9371"/>
                  </a:cubicBezTo>
                  <a:cubicBezTo>
                    <a:pt x="9095" y="12295"/>
                    <a:pt x="9095" y="12295"/>
                    <a:pt x="9095" y="12295"/>
                  </a:cubicBezTo>
                  <a:cubicBezTo>
                    <a:pt x="8811" y="12495"/>
                    <a:pt x="8811" y="12495"/>
                    <a:pt x="8811" y="12495"/>
                  </a:cubicBezTo>
                  <a:cubicBezTo>
                    <a:pt x="8811" y="8108"/>
                    <a:pt x="8811" y="8108"/>
                    <a:pt x="8811" y="8108"/>
                  </a:cubicBezTo>
                  <a:cubicBezTo>
                    <a:pt x="9095" y="7909"/>
                    <a:pt x="9095" y="7909"/>
                    <a:pt x="9095" y="7909"/>
                  </a:cubicBezTo>
                  <a:close/>
                  <a:moveTo>
                    <a:pt x="9095" y="13093"/>
                  </a:moveTo>
                  <a:cubicBezTo>
                    <a:pt x="9095" y="15685"/>
                    <a:pt x="9095" y="15685"/>
                    <a:pt x="9095" y="15685"/>
                  </a:cubicBezTo>
                  <a:cubicBezTo>
                    <a:pt x="8811" y="15884"/>
                    <a:pt x="8811" y="15884"/>
                    <a:pt x="8811" y="15884"/>
                  </a:cubicBezTo>
                  <a:cubicBezTo>
                    <a:pt x="8811" y="14821"/>
                    <a:pt x="8811" y="14821"/>
                    <a:pt x="8811" y="14821"/>
                  </a:cubicBezTo>
                  <a:cubicBezTo>
                    <a:pt x="8882" y="14754"/>
                    <a:pt x="8882" y="14754"/>
                    <a:pt x="8882" y="14754"/>
                  </a:cubicBezTo>
                  <a:cubicBezTo>
                    <a:pt x="8811" y="14688"/>
                    <a:pt x="8811" y="14688"/>
                    <a:pt x="8811" y="14688"/>
                  </a:cubicBezTo>
                  <a:cubicBezTo>
                    <a:pt x="8811" y="12694"/>
                    <a:pt x="8811" y="12694"/>
                    <a:pt x="8811" y="12694"/>
                  </a:cubicBezTo>
                  <a:lnTo>
                    <a:pt x="9095" y="13093"/>
                  </a:lnTo>
                  <a:close/>
                  <a:moveTo>
                    <a:pt x="8171" y="1529"/>
                  </a:moveTo>
                  <a:cubicBezTo>
                    <a:pt x="8811" y="1130"/>
                    <a:pt x="8811" y="1130"/>
                    <a:pt x="8811" y="1130"/>
                  </a:cubicBezTo>
                  <a:cubicBezTo>
                    <a:pt x="8811" y="7311"/>
                    <a:pt x="8811" y="7311"/>
                    <a:pt x="8811" y="7311"/>
                  </a:cubicBezTo>
                  <a:cubicBezTo>
                    <a:pt x="8171" y="6513"/>
                    <a:pt x="8171" y="6513"/>
                    <a:pt x="8171" y="6513"/>
                  </a:cubicBezTo>
                  <a:cubicBezTo>
                    <a:pt x="8171" y="1529"/>
                    <a:pt x="8171" y="1529"/>
                    <a:pt x="8171" y="1529"/>
                  </a:cubicBezTo>
                  <a:close/>
                  <a:moveTo>
                    <a:pt x="8811" y="18609"/>
                  </a:moveTo>
                  <a:cubicBezTo>
                    <a:pt x="8171" y="17812"/>
                    <a:pt x="8171" y="17812"/>
                    <a:pt x="8171" y="17812"/>
                  </a:cubicBezTo>
                  <a:cubicBezTo>
                    <a:pt x="8171" y="15220"/>
                    <a:pt x="8171" y="15220"/>
                    <a:pt x="8171" y="15220"/>
                  </a:cubicBezTo>
                  <a:cubicBezTo>
                    <a:pt x="8811" y="14821"/>
                    <a:pt x="8811" y="14821"/>
                    <a:pt x="8811" y="14821"/>
                  </a:cubicBezTo>
                  <a:cubicBezTo>
                    <a:pt x="8811" y="15884"/>
                    <a:pt x="8811" y="15884"/>
                    <a:pt x="8811" y="15884"/>
                  </a:cubicBezTo>
                  <a:cubicBezTo>
                    <a:pt x="8597" y="16017"/>
                    <a:pt x="8597" y="16017"/>
                    <a:pt x="8597" y="16017"/>
                  </a:cubicBezTo>
                  <a:cubicBezTo>
                    <a:pt x="8811" y="16350"/>
                    <a:pt x="8811" y="16350"/>
                    <a:pt x="8811" y="16350"/>
                  </a:cubicBezTo>
                  <a:cubicBezTo>
                    <a:pt x="8811" y="18609"/>
                    <a:pt x="8811" y="18609"/>
                    <a:pt x="8811" y="18609"/>
                  </a:cubicBezTo>
                  <a:close/>
                  <a:moveTo>
                    <a:pt x="8811" y="8108"/>
                  </a:moveTo>
                  <a:cubicBezTo>
                    <a:pt x="8811" y="12495"/>
                    <a:pt x="8811" y="12495"/>
                    <a:pt x="8811" y="12495"/>
                  </a:cubicBezTo>
                  <a:cubicBezTo>
                    <a:pt x="8739" y="12561"/>
                    <a:pt x="8739" y="12561"/>
                    <a:pt x="8739" y="12561"/>
                  </a:cubicBezTo>
                  <a:cubicBezTo>
                    <a:pt x="8811" y="12694"/>
                    <a:pt x="8811" y="12694"/>
                    <a:pt x="8811" y="12694"/>
                  </a:cubicBezTo>
                  <a:cubicBezTo>
                    <a:pt x="8811" y="14688"/>
                    <a:pt x="8811" y="14688"/>
                    <a:pt x="8811" y="14688"/>
                  </a:cubicBezTo>
                  <a:cubicBezTo>
                    <a:pt x="8171" y="13824"/>
                    <a:pt x="8171" y="13824"/>
                    <a:pt x="8171" y="13824"/>
                  </a:cubicBezTo>
                  <a:cubicBezTo>
                    <a:pt x="8171" y="8175"/>
                    <a:pt x="8171" y="8175"/>
                    <a:pt x="8171" y="8175"/>
                  </a:cubicBezTo>
                  <a:cubicBezTo>
                    <a:pt x="8384" y="8374"/>
                    <a:pt x="8384" y="8374"/>
                    <a:pt x="8384" y="8374"/>
                  </a:cubicBezTo>
                  <a:lnTo>
                    <a:pt x="8811" y="8108"/>
                  </a:lnTo>
                  <a:close/>
                  <a:moveTo>
                    <a:pt x="7247" y="2127"/>
                  </a:moveTo>
                  <a:cubicBezTo>
                    <a:pt x="8171" y="1529"/>
                    <a:pt x="8171" y="1529"/>
                    <a:pt x="8171" y="1529"/>
                  </a:cubicBezTo>
                  <a:cubicBezTo>
                    <a:pt x="8171" y="6513"/>
                    <a:pt x="8171" y="6513"/>
                    <a:pt x="8171" y="6513"/>
                  </a:cubicBezTo>
                  <a:cubicBezTo>
                    <a:pt x="8029" y="6247"/>
                    <a:pt x="8029" y="6247"/>
                    <a:pt x="8029" y="6247"/>
                  </a:cubicBezTo>
                  <a:cubicBezTo>
                    <a:pt x="7247" y="6779"/>
                    <a:pt x="7247" y="6779"/>
                    <a:pt x="7247" y="6779"/>
                  </a:cubicBezTo>
                  <a:cubicBezTo>
                    <a:pt x="7247" y="5716"/>
                    <a:pt x="7247" y="5716"/>
                    <a:pt x="7247" y="5716"/>
                  </a:cubicBezTo>
                  <a:cubicBezTo>
                    <a:pt x="7532" y="5583"/>
                    <a:pt x="7532" y="5583"/>
                    <a:pt x="7532" y="5583"/>
                  </a:cubicBezTo>
                  <a:cubicBezTo>
                    <a:pt x="7247" y="5250"/>
                    <a:pt x="7247" y="5250"/>
                    <a:pt x="7247" y="5250"/>
                  </a:cubicBezTo>
                  <a:cubicBezTo>
                    <a:pt x="7247" y="2127"/>
                    <a:pt x="7247" y="2127"/>
                    <a:pt x="7247" y="2127"/>
                  </a:cubicBezTo>
                  <a:close/>
                  <a:moveTo>
                    <a:pt x="8171" y="17812"/>
                  </a:moveTo>
                  <a:cubicBezTo>
                    <a:pt x="7247" y="16549"/>
                    <a:pt x="7247" y="16549"/>
                    <a:pt x="7247" y="16549"/>
                  </a:cubicBezTo>
                  <a:cubicBezTo>
                    <a:pt x="7247" y="14289"/>
                    <a:pt x="7247" y="14289"/>
                    <a:pt x="7247" y="14289"/>
                  </a:cubicBezTo>
                  <a:cubicBezTo>
                    <a:pt x="8029" y="15353"/>
                    <a:pt x="8029" y="15353"/>
                    <a:pt x="8029" y="15353"/>
                  </a:cubicBezTo>
                  <a:cubicBezTo>
                    <a:pt x="8171" y="15220"/>
                    <a:pt x="8171" y="15220"/>
                    <a:pt x="8171" y="15220"/>
                  </a:cubicBezTo>
                  <a:cubicBezTo>
                    <a:pt x="8171" y="17812"/>
                    <a:pt x="8171" y="17812"/>
                    <a:pt x="8171" y="17812"/>
                  </a:cubicBezTo>
                  <a:close/>
                  <a:moveTo>
                    <a:pt x="8171" y="8175"/>
                  </a:moveTo>
                  <a:cubicBezTo>
                    <a:pt x="8171" y="13824"/>
                    <a:pt x="8171" y="13824"/>
                    <a:pt x="8171" y="13824"/>
                  </a:cubicBezTo>
                  <a:cubicBezTo>
                    <a:pt x="7745" y="13226"/>
                    <a:pt x="7745" y="13226"/>
                    <a:pt x="7745" y="13226"/>
                  </a:cubicBezTo>
                  <a:cubicBezTo>
                    <a:pt x="7247" y="13492"/>
                    <a:pt x="7247" y="13492"/>
                    <a:pt x="7247" y="13492"/>
                  </a:cubicBezTo>
                  <a:cubicBezTo>
                    <a:pt x="7247" y="9105"/>
                    <a:pt x="7247" y="9105"/>
                    <a:pt x="7247" y="9105"/>
                  </a:cubicBezTo>
                  <a:cubicBezTo>
                    <a:pt x="7389" y="9039"/>
                    <a:pt x="7389" y="9039"/>
                    <a:pt x="7389" y="9039"/>
                  </a:cubicBezTo>
                  <a:cubicBezTo>
                    <a:pt x="7247" y="8906"/>
                    <a:pt x="7247" y="8906"/>
                    <a:pt x="7247" y="8906"/>
                  </a:cubicBezTo>
                  <a:cubicBezTo>
                    <a:pt x="7247" y="6912"/>
                    <a:pt x="7247" y="6912"/>
                    <a:pt x="7247" y="6912"/>
                  </a:cubicBezTo>
                  <a:lnTo>
                    <a:pt x="8171" y="8175"/>
                  </a:lnTo>
                  <a:close/>
                  <a:moveTo>
                    <a:pt x="6466" y="2658"/>
                  </a:moveTo>
                  <a:cubicBezTo>
                    <a:pt x="7247" y="2127"/>
                    <a:pt x="7247" y="2127"/>
                    <a:pt x="7247" y="2127"/>
                  </a:cubicBezTo>
                  <a:cubicBezTo>
                    <a:pt x="7247" y="5250"/>
                    <a:pt x="7247" y="5250"/>
                    <a:pt x="7247" y="5250"/>
                  </a:cubicBezTo>
                  <a:cubicBezTo>
                    <a:pt x="6466" y="4254"/>
                    <a:pt x="6466" y="4254"/>
                    <a:pt x="6466" y="4254"/>
                  </a:cubicBezTo>
                  <a:cubicBezTo>
                    <a:pt x="6466" y="2658"/>
                    <a:pt x="6466" y="2658"/>
                    <a:pt x="6466" y="2658"/>
                  </a:cubicBezTo>
                  <a:close/>
                  <a:moveTo>
                    <a:pt x="7247" y="16549"/>
                  </a:moveTo>
                  <a:cubicBezTo>
                    <a:pt x="6466" y="15552"/>
                    <a:pt x="6466" y="15552"/>
                    <a:pt x="6466" y="15552"/>
                  </a:cubicBezTo>
                  <a:cubicBezTo>
                    <a:pt x="6466" y="12960"/>
                    <a:pt x="6466" y="12960"/>
                    <a:pt x="6466" y="12960"/>
                  </a:cubicBezTo>
                  <a:cubicBezTo>
                    <a:pt x="7176" y="12495"/>
                    <a:pt x="7176" y="12495"/>
                    <a:pt x="7176" y="12495"/>
                  </a:cubicBezTo>
                  <a:cubicBezTo>
                    <a:pt x="6466" y="11564"/>
                    <a:pt x="6466" y="11564"/>
                    <a:pt x="6466" y="11564"/>
                  </a:cubicBezTo>
                  <a:cubicBezTo>
                    <a:pt x="6466" y="9570"/>
                    <a:pt x="6466" y="9570"/>
                    <a:pt x="6466" y="9570"/>
                  </a:cubicBezTo>
                  <a:cubicBezTo>
                    <a:pt x="6537" y="9570"/>
                    <a:pt x="6537" y="9570"/>
                    <a:pt x="6537" y="9570"/>
                  </a:cubicBezTo>
                  <a:cubicBezTo>
                    <a:pt x="7247" y="9105"/>
                    <a:pt x="7247" y="9105"/>
                    <a:pt x="7247" y="9105"/>
                  </a:cubicBezTo>
                  <a:cubicBezTo>
                    <a:pt x="7247" y="13492"/>
                    <a:pt x="7247" y="13492"/>
                    <a:pt x="7247" y="13492"/>
                  </a:cubicBezTo>
                  <a:cubicBezTo>
                    <a:pt x="6892" y="13758"/>
                    <a:pt x="6892" y="13758"/>
                    <a:pt x="6892" y="13758"/>
                  </a:cubicBezTo>
                  <a:cubicBezTo>
                    <a:pt x="7247" y="14289"/>
                    <a:pt x="7247" y="14289"/>
                    <a:pt x="7247" y="14289"/>
                  </a:cubicBezTo>
                  <a:cubicBezTo>
                    <a:pt x="7247" y="16549"/>
                    <a:pt x="7247" y="16549"/>
                    <a:pt x="7247" y="16549"/>
                  </a:cubicBezTo>
                  <a:close/>
                  <a:moveTo>
                    <a:pt x="7247" y="5716"/>
                  </a:moveTo>
                  <a:cubicBezTo>
                    <a:pt x="7247" y="6779"/>
                    <a:pt x="7247" y="6779"/>
                    <a:pt x="7247" y="6779"/>
                  </a:cubicBezTo>
                  <a:cubicBezTo>
                    <a:pt x="7176" y="6779"/>
                    <a:pt x="7176" y="6779"/>
                    <a:pt x="7176" y="6779"/>
                  </a:cubicBezTo>
                  <a:cubicBezTo>
                    <a:pt x="7247" y="6912"/>
                    <a:pt x="7247" y="6912"/>
                    <a:pt x="7247" y="6912"/>
                  </a:cubicBezTo>
                  <a:cubicBezTo>
                    <a:pt x="7247" y="8906"/>
                    <a:pt x="7247" y="8906"/>
                    <a:pt x="7247" y="8906"/>
                  </a:cubicBezTo>
                  <a:cubicBezTo>
                    <a:pt x="6466" y="7909"/>
                    <a:pt x="6466" y="7909"/>
                    <a:pt x="6466" y="7909"/>
                  </a:cubicBezTo>
                  <a:cubicBezTo>
                    <a:pt x="6466" y="5915"/>
                    <a:pt x="6466" y="5915"/>
                    <a:pt x="6466" y="5915"/>
                  </a:cubicBezTo>
                  <a:cubicBezTo>
                    <a:pt x="6679" y="6114"/>
                    <a:pt x="6679" y="6114"/>
                    <a:pt x="6679" y="6114"/>
                  </a:cubicBezTo>
                  <a:lnTo>
                    <a:pt x="7247" y="5716"/>
                  </a:lnTo>
                  <a:close/>
                  <a:moveTo>
                    <a:pt x="5542" y="3257"/>
                  </a:moveTo>
                  <a:cubicBezTo>
                    <a:pt x="6466" y="2658"/>
                    <a:pt x="6466" y="2658"/>
                    <a:pt x="6466" y="2658"/>
                  </a:cubicBezTo>
                  <a:cubicBezTo>
                    <a:pt x="6466" y="4254"/>
                    <a:pt x="6466" y="4254"/>
                    <a:pt x="6466" y="4254"/>
                  </a:cubicBezTo>
                  <a:cubicBezTo>
                    <a:pt x="6324" y="3988"/>
                    <a:pt x="6324" y="3988"/>
                    <a:pt x="6324" y="3988"/>
                  </a:cubicBezTo>
                  <a:cubicBezTo>
                    <a:pt x="5542" y="4519"/>
                    <a:pt x="5542" y="4519"/>
                    <a:pt x="5542" y="4519"/>
                  </a:cubicBezTo>
                  <a:cubicBezTo>
                    <a:pt x="5542" y="3257"/>
                    <a:pt x="5542" y="3257"/>
                    <a:pt x="5542" y="3257"/>
                  </a:cubicBezTo>
                  <a:close/>
                  <a:moveTo>
                    <a:pt x="6466" y="15552"/>
                  </a:moveTo>
                  <a:cubicBezTo>
                    <a:pt x="5542" y="14289"/>
                    <a:pt x="5542" y="14289"/>
                    <a:pt x="5542" y="14289"/>
                  </a:cubicBezTo>
                  <a:cubicBezTo>
                    <a:pt x="5542" y="12030"/>
                    <a:pt x="5542" y="12030"/>
                    <a:pt x="5542" y="12030"/>
                  </a:cubicBezTo>
                  <a:cubicBezTo>
                    <a:pt x="6395" y="13093"/>
                    <a:pt x="6395" y="13093"/>
                    <a:pt x="6395" y="13093"/>
                  </a:cubicBezTo>
                  <a:cubicBezTo>
                    <a:pt x="6466" y="12960"/>
                    <a:pt x="6466" y="12960"/>
                    <a:pt x="6466" y="12960"/>
                  </a:cubicBezTo>
                  <a:cubicBezTo>
                    <a:pt x="6466" y="15552"/>
                    <a:pt x="6466" y="15552"/>
                    <a:pt x="6466" y="15552"/>
                  </a:cubicBezTo>
                  <a:close/>
                  <a:moveTo>
                    <a:pt x="6466" y="5915"/>
                  </a:moveTo>
                  <a:cubicBezTo>
                    <a:pt x="6466" y="7909"/>
                    <a:pt x="6466" y="7909"/>
                    <a:pt x="6466" y="7909"/>
                  </a:cubicBezTo>
                  <a:cubicBezTo>
                    <a:pt x="6182" y="7444"/>
                    <a:pt x="6182" y="7444"/>
                    <a:pt x="6182" y="7444"/>
                  </a:cubicBezTo>
                  <a:cubicBezTo>
                    <a:pt x="5542" y="7842"/>
                    <a:pt x="5542" y="7842"/>
                    <a:pt x="5542" y="7842"/>
                  </a:cubicBezTo>
                  <a:cubicBezTo>
                    <a:pt x="5542" y="6846"/>
                    <a:pt x="5542" y="6846"/>
                    <a:pt x="5542" y="6846"/>
                  </a:cubicBezTo>
                  <a:cubicBezTo>
                    <a:pt x="5684" y="6779"/>
                    <a:pt x="5684" y="6779"/>
                    <a:pt x="5684" y="6779"/>
                  </a:cubicBezTo>
                  <a:cubicBezTo>
                    <a:pt x="5542" y="6646"/>
                    <a:pt x="5542" y="6646"/>
                    <a:pt x="5542" y="6646"/>
                  </a:cubicBezTo>
                  <a:cubicBezTo>
                    <a:pt x="5542" y="4652"/>
                    <a:pt x="5542" y="4652"/>
                    <a:pt x="5542" y="4652"/>
                  </a:cubicBezTo>
                  <a:cubicBezTo>
                    <a:pt x="6466" y="5915"/>
                    <a:pt x="6466" y="5915"/>
                    <a:pt x="6466" y="5915"/>
                  </a:cubicBezTo>
                  <a:close/>
                  <a:moveTo>
                    <a:pt x="6466" y="9570"/>
                  </a:moveTo>
                  <a:cubicBezTo>
                    <a:pt x="6466" y="11564"/>
                    <a:pt x="6466" y="11564"/>
                    <a:pt x="6466" y="11564"/>
                  </a:cubicBezTo>
                  <a:cubicBezTo>
                    <a:pt x="6039" y="10966"/>
                    <a:pt x="6039" y="10966"/>
                    <a:pt x="6039" y="10966"/>
                  </a:cubicBezTo>
                  <a:cubicBezTo>
                    <a:pt x="5542" y="11232"/>
                    <a:pt x="5542" y="11232"/>
                    <a:pt x="5542" y="11232"/>
                  </a:cubicBezTo>
                  <a:cubicBezTo>
                    <a:pt x="5542" y="8374"/>
                    <a:pt x="5542" y="8374"/>
                    <a:pt x="5542" y="8374"/>
                  </a:cubicBezTo>
                  <a:lnTo>
                    <a:pt x="6466" y="9570"/>
                  </a:lnTo>
                  <a:close/>
                  <a:moveTo>
                    <a:pt x="4618" y="3855"/>
                  </a:moveTo>
                  <a:cubicBezTo>
                    <a:pt x="5542" y="3257"/>
                    <a:pt x="5542" y="3257"/>
                    <a:pt x="5542" y="3257"/>
                  </a:cubicBezTo>
                  <a:cubicBezTo>
                    <a:pt x="5542" y="4519"/>
                    <a:pt x="5542" y="4519"/>
                    <a:pt x="5542" y="4519"/>
                  </a:cubicBezTo>
                  <a:cubicBezTo>
                    <a:pt x="5471" y="4519"/>
                    <a:pt x="5471" y="4519"/>
                    <a:pt x="5471" y="4519"/>
                  </a:cubicBezTo>
                  <a:cubicBezTo>
                    <a:pt x="5542" y="4652"/>
                    <a:pt x="5542" y="4652"/>
                    <a:pt x="5542" y="4652"/>
                  </a:cubicBezTo>
                  <a:cubicBezTo>
                    <a:pt x="5542" y="6646"/>
                    <a:pt x="5542" y="6646"/>
                    <a:pt x="5542" y="6646"/>
                  </a:cubicBezTo>
                  <a:cubicBezTo>
                    <a:pt x="4618" y="5450"/>
                    <a:pt x="4618" y="5450"/>
                    <a:pt x="4618" y="5450"/>
                  </a:cubicBezTo>
                  <a:cubicBezTo>
                    <a:pt x="4618" y="3855"/>
                    <a:pt x="4618" y="3855"/>
                    <a:pt x="4618" y="3855"/>
                  </a:cubicBezTo>
                  <a:close/>
                  <a:moveTo>
                    <a:pt x="5542" y="14289"/>
                  </a:moveTo>
                  <a:cubicBezTo>
                    <a:pt x="5542" y="14289"/>
                    <a:pt x="5542" y="14289"/>
                    <a:pt x="5542" y="14289"/>
                  </a:cubicBezTo>
                  <a:cubicBezTo>
                    <a:pt x="4618" y="13093"/>
                    <a:pt x="4618" y="13093"/>
                    <a:pt x="4618" y="13093"/>
                  </a:cubicBezTo>
                  <a:cubicBezTo>
                    <a:pt x="4618" y="7111"/>
                    <a:pt x="4618" y="7111"/>
                    <a:pt x="4618" y="7111"/>
                  </a:cubicBezTo>
                  <a:cubicBezTo>
                    <a:pt x="4832" y="7311"/>
                    <a:pt x="4832" y="7311"/>
                    <a:pt x="4832" y="7311"/>
                  </a:cubicBezTo>
                  <a:cubicBezTo>
                    <a:pt x="5542" y="6846"/>
                    <a:pt x="5542" y="6846"/>
                    <a:pt x="5542" y="6846"/>
                  </a:cubicBezTo>
                  <a:cubicBezTo>
                    <a:pt x="5542" y="7842"/>
                    <a:pt x="5542" y="7842"/>
                    <a:pt x="5542" y="7842"/>
                  </a:cubicBezTo>
                  <a:cubicBezTo>
                    <a:pt x="5329" y="8042"/>
                    <a:pt x="5329" y="8042"/>
                    <a:pt x="5329" y="8042"/>
                  </a:cubicBezTo>
                  <a:cubicBezTo>
                    <a:pt x="5542" y="8374"/>
                    <a:pt x="5542" y="8374"/>
                    <a:pt x="5542" y="8374"/>
                  </a:cubicBezTo>
                  <a:cubicBezTo>
                    <a:pt x="5542" y="11232"/>
                    <a:pt x="5542" y="11232"/>
                    <a:pt x="5542" y="11232"/>
                  </a:cubicBezTo>
                  <a:cubicBezTo>
                    <a:pt x="5187" y="11498"/>
                    <a:pt x="5187" y="11498"/>
                    <a:pt x="5187" y="11498"/>
                  </a:cubicBezTo>
                  <a:cubicBezTo>
                    <a:pt x="5542" y="12030"/>
                    <a:pt x="5542" y="12030"/>
                    <a:pt x="5542" y="12030"/>
                  </a:cubicBezTo>
                  <a:lnTo>
                    <a:pt x="5542" y="14289"/>
                  </a:lnTo>
                  <a:close/>
                  <a:moveTo>
                    <a:pt x="3695" y="4453"/>
                  </a:moveTo>
                  <a:cubicBezTo>
                    <a:pt x="4618" y="3855"/>
                    <a:pt x="4618" y="3855"/>
                    <a:pt x="4618" y="3855"/>
                  </a:cubicBezTo>
                  <a:cubicBezTo>
                    <a:pt x="4618" y="5450"/>
                    <a:pt x="4618" y="5450"/>
                    <a:pt x="4618" y="5450"/>
                  </a:cubicBezTo>
                  <a:cubicBezTo>
                    <a:pt x="4476" y="5184"/>
                    <a:pt x="4476" y="5184"/>
                    <a:pt x="4476" y="5184"/>
                  </a:cubicBezTo>
                  <a:cubicBezTo>
                    <a:pt x="3695" y="5716"/>
                    <a:pt x="3695" y="5716"/>
                    <a:pt x="3695" y="5716"/>
                  </a:cubicBezTo>
                  <a:cubicBezTo>
                    <a:pt x="3695" y="4453"/>
                    <a:pt x="3695" y="4453"/>
                    <a:pt x="3695" y="4453"/>
                  </a:cubicBezTo>
                  <a:close/>
                  <a:moveTo>
                    <a:pt x="4618" y="13093"/>
                  </a:moveTo>
                  <a:cubicBezTo>
                    <a:pt x="3695" y="11830"/>
                    <a:pt x="3695" y="11830"/>
                    <a:pt x="3695" y="11830"/>
                  </a:cubicBezTo>
                  <a:cubicBezTo>
                    <a:pt x="3695" y="8042"/>
                    <a:pt x="3695" y="8042"/>
                    <a:pt x="3695" y="8042"/>
                  </a:cubicBezTo>
                  <a:cubicBezTo>
                    <a:pt x="3837" y="7975"/>
                    <a:pt x="3837" y="7975"/>
                    <a:pt x="3837" y="7975"/>
                  </a:cubicBezTo>
                  <a:cubicBezTo>
                    <a:pt x="3695" y="7909"/>
                    <a:pt x="3695" y="7909"/>
                    <a:pt x="3695" y="7909"/>
                  </a:cubicBezTo>
                  <a:cubicBezTo>
                    <a:pt x="3695" y="5849"/>
                    <a:pt x="3695" y="5849"/>
                    <a:pt x="3695" y="5849"/>
                  </a:cubicBezTo>
                  <a:cubicBezTo>
                    <a:pt x="4618" y="7111"/>
                    <a:pt x="4618" y="7111"/>
                    <a:pt x="4618" y="7111"/>
                  </a:cubicBezTo>
                  <a:lnTo>
                    <a:pt x="4618" y="13093"/>
                  </a:lnTo>
                  <a:close/>
                  <a:moveTo>
                    <a:pt x="2771" y="5051"/>
                  </a:moveTo>
                  <a:cubicBezTo>
                    <a:pt x="3695" y="4453"/>
                    <a:pt x="3695" y="4453"/>
                    <a:pt x="3695" y="4453"/>
                  </a:cubicBezTo>
                  <a:cubicBezTo>
                    <a:pt x="3695" y="5716"/>
                    <a:pt x="3695" y="5716"/>
                    <a:pt x="3695" y="5716"/>
                  </a:cubicBezTo>
                  <a:cubicBezTo>
                    <a:pt x="3624" y="5782"/>
                    <a:pt x="3624" y="5782"/>
                    <a:pt x="3624" y="5782"/>
                  </a:cubicBezTo>
                  <a:cubicBezTo>
                    <a:pt x="3695" y="5849"/>
                    <a:pt x="3695" y="5849"/>
                    <a:pt x="3695" y="5849"/>
                  </a:cubicBezTo>
                  <a:cubicBezTo>
                    <a:pt x="3695" y="7909"/>
                    <a:pt x="3695" y="7909"/>
                    <a:pt x="3695" y="7909"/>
                  </a:cubicBezTo>
                  <a:cubicBezTo>
                    <a:pt x="2771" y="6646"/>
                    <a:pt x="2771" y="6646"/>
                    <a:pt x="2771" y="6646"/>
                  </a:cubicBezTo>
                  <a:cubicBezTo>
                    <a:pt x="2771" y="5051"/>
                    <a:pt x="2771" y="5051"/>
                    <a:pt x="2771" y="5051"/>
                  </a:cubicBezTo>
                  <a:close/>
                  <a:moveTo>
                    <a:pt x="3695" y="11830"/>
                  </a:moveTo>
                  <a:cubicBezTo>
                    <a:pt x="2771" y="10634"/>
                    <a:pt x="2771" y="10634"/>
                    <a:pt x="2771" y="10634"/>
                  </a:cubicBezTo>
                  <a:cubicBezTo>
                    <a:pt x="2771" y="8308"/>
                    <a:pt x="2771" y="8308"/>
                    <a:pt x="2771" y="8308"/>
                  </a:cubicBezTo>
                  <a:cubicBezTo>
                    <a:pt x="2984" y="8574"/>
                    <a:pt x="2984" y="8574"/>
                    <a:pt x="2984" y="8574"/>
                  </a:cubicBezTo>
                  <a:cubicBezTo>
                    <a:pt x="3695" y="8042"/>
                    <a:pt x="3695" y="8042"/>
                    <a:pt x="3695" y="8042"/>
                  </a:cubicBezTo>
                  <a:lnTo>
                    <a:pt x="3695" y="11830"/>
                  </a:lnTo>
                  <a:close/>
                  <a:moveTo>
                    <a:pt x="0" y="6912"/>
                  </a:moveTo>
                  <a:cubicBezTo>
                    <a:pt x="2771" y="5051"/>
                    <a:pt x="2771" y="5051"/>
                    <a:pt x="2771" y="5051"/>
                  </a:cubicBezTo>
                  <a:cubicBezTo>
                    <a:pt x="2771" y="6646"/>
                    <a:pt x="2771" y="6646"/>
                    <a:pt x="2771" y="6646"/>
                  </a:cubicBezTo>
                  <a:cubicBezTo>
                    <a:pt x="2629" y="6447"/>
                    <a:pt x="2629" y="6447"/>
                    <a:pt x="2629" y="6447"/>
                  </a:cubicBezTo>
                  <a:cubicBezTo>
                    <a:pt x="2345" y="6646"/>
                    <a:pt x="2061" y="6779"/>
                    <a:pt x="1776" y="6978"/>
                  </a:cubicBezTo>
                  <a:cubicBezTo>
                    <a:pt x="2771" y="8308"/>
                    <a:pt x="2771" y="8308"/>
                    <a:pt x="2771" y="8308"/>
                  </a:cubicBezTo>
                  <a:cubicBezTo>
                    <a:pt x="2771" y="10634"/>
                    <a:pt x="2771" y="10634"/>
                    <a:pt x="2771" y="10634"/>
                  </a:cubicBezTo>
                  <a:lnTo>
                    <a:pt x="0" y="6912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Freeform 35"/>
            <p:cNvSpPr/>
            <p:nvPr/>
          </p:nvSpPr>
          <p:spPr>
            <a:xfrm flipH="1">
              <a:off x="9695160" y="2066760"/>
              <a:ext cx="248400" cy="559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8940" y="21351"/>
                  </a:moveTo>
                  <a:cubicBezTo>
                    <a:pt x="19545" y="21280"/>
                    <a:pt x="20300" y="21139"/>
                    <a:pt x="21055" y="21068"/>
                  </a:cubicBezTo>
                  <a:cubicBezTo>
                    <a:pt x="19242" y="18660"/>
                    <a:pt x="17581" y="16252"/>
                    <a:pt x="15919" y="13844"/>
                  </a:cubicBezTo>
                  <a:cubicBezTo>
                    <a:pt x="11237" y="7187"/>
                    <a:pt x="11237" y="7187"/>
                    <a:pt x="11237" y="7187"/>
                  </a:cubicBezTo>
                  <a:cubicBezTo>
                    <a:pt x="12596" y="6621"/>
                    <a:pt x="13200" y="5771"/>
                    <a:pt x="12596" y="4921"/>
                  </a:cubicBezTo>
                  <a:cubicBezTo>
                    <a:pt x="12596" y="4850"/>
                    <a:pt x="12445" y="4850"/>
                    <a:pt x="12445" y="4779"/>
                  </a:cubicBezTo>
                  <a:cubicBezTo>
                    <a:pt x="14107" y="4496"/>
                    <a:pt x="15164" y="3575"/>
                    <a:pt x="14560" y="2796"/>
                  </a:cubicBezTo>
                  <a:cubicBezTo>
                    <a:pt x="14107" y="2230"/>
                    <a:pt x="13200" y="1876"/>
                    <a:pt x="11992" y="1734"/>
                  </a:cubicBezTo>
                  <a:cubicBezTo>
                    <a:pt x="11992" y="1592"/>
                    <a:pt x="11992" y="1521"/>
                    <a:pt x="11841" y="1451"/>
                  </a:cubicBezTo>
                  <a:cubicBezTo>
                    <a:pt x="11086" y="318"/>
                    <a:pt x="8518" y="-249"/>
                    <a:pt x="6252" y="105"/>
                  </a:cubicBezTo>
                  <a:cubicBezTo>
                    <a:pt x="5044" y="318"/>
                    <a:pt x="3986" y="742"/>
                    <a:pt x="3533" y="1238"/>
                  </a:cubicBezTo>
                  <a:cubicBezTo>
                    <a:pt x="3382" y="1238"/>
                    <a:pt x="3231" y="1238"/>
                    <a:pt x="3080" y="1309"/>
                  </a:cubicBezTo>
                  <a:cubicBezTo>
                    <a:pt x="814" y="1663"/>
                    <a:pt x="-545" y="2796"/>
                    <a:pt x="210" y="3929"/>
                  </a:cubicBezTo>
                  <a:cubicBezTo>
                    <a:pt x="814" y="4708"/>
                    <a:pt x="2174" y="5275"/>
                    <a:pt x="3835" y="5346"/>
                  </a:cubicBezTo>
                  <a:cubicBezTo>
                    <a:pt x="3835" y="5629"/>
                    <a:pt x="3835" y="5912"/>
                    <a:pt x="4138" y="6266"/>
                  </a:cubicBezTo>
                  <a:cubicBezTo>
                    <a:pt x="4742" y="7258"/>
                    <a:pt x="7007" y="7824"/>
                    <a:pt x="9273" y="7612"/>
                  </a:cubicBezTo>
                  <a:cubicBezTo>
                    <a:pt x="13805" y="14127"/>
                    <a:pt x="13805" y="14127"/>
                    <a:pt x="13805" y="14127"/>
                  </a:cubicBezTo>
                  <a:cubicBezTo>
                    <a:pt x="15466" y="16535"/>
                    <a:pt x="17128" y="18943"/>
                    <a:pt x="18940" y="21351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Freeform 36"/>
            <p:cNvSpPr/>
            <p:nvPr/>
          </p:nvSpPr>
          <p:spPr>
            <a:xfrm flipH="1">
              <a:off x="9542520" y="2235960"/>
              <a:ext cx="205200" cy="3481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5134" y="21321"/>
                  </a:moveTo>
                  <a:cubicBezTo>
                    <a:pt x="16020" y="21095"/>
                    <a:pt x="16728" y="20982"/>
                    <a:pt x="17613" y="20756"/>
                  </a:cubicBezTo>
                  <a:cubicBezTo>
                    <a:pt x="13895" y="13405"/>
                    <a:pt x="13895" y="13405"/>
                    <a:pt x="13895" y="13405"/>
                  </a:cubicBezTo>
                  <a:cubicBezTo>
                    <a:pt x="15311" y="12839"/>
                    <a:pt x="16020" y="11822"/>
                    <a:pt x="16197" y="10804"/>
                  </a:cubicBezTo>
                  <a:cubicBezTo>
                    <a:pt x="16374" y="10804"/>
                    <a:pt x="16551" y="10691"/>
                    <a:pt x="16728" y="10691"/>
                  </a:cubicBezTo>
                  <a:cubicBezTo>
                    <a:pt x="19561" y="10125"/>
                    <a:pt x="20977" y="8203"/>
                    <a:pt x="20092" y="6506"/>
                  </a:cubicBezTo>
                  <a:cubicBezTo>
                    <a:pt x="19384" y="5149"/>
                    <a:pt x="17790" y="4358"/>
                    <a:pt x="15843" y="4131"/>
                  </a:cubicBezTo>
                  <a:cubicBezTo>
                    <a:pt x="16374" y="3566"/>
                    <a:pt x="16551" y="2774"/>
                    <a:pt x="16197" y="2096"/>
                  </a:cubicBezTo>
                  <a:cubicBezTo>
                    <a:pt x="15488" y="739"/>
                    <a:pt x="13364" y="60"/>
                    <a:pt x="11239" y="513"/>
                  </a:cubicBezTo>
                  <a:cubicBezTo>
                    <a:pt x="10531" y="626"/>
                    <a:pt x="9823" y="965"/>
                    <a:pt x="9469" y="1304"/>
                  </a:cubicBezTo>
                  <a:cubicBezTo>
                    <a:pt x="8052" y="173"/>
                    <a:pt x="5751" y="-279"/>
                    <a:pt x="3626" y="173"/>
                  </a:cubicBezTo>
                  <a:cubicBezTo>
                    <a:pt x="793" y="739"/>
                    <a:pt x="-623" y="2661"/>
                    <a:pt x="262" y="4358"/>
                  </a:cubicBezTo>
                  <a:cubicBezTo>
                    <a:pt x="616" y="5149"/>
                    <a:pt x="1502" y="5828"/>
                    <a:pt x="2564" y="6280"/>
                  </a:cubicBezTo>
                  <a:cubicBezTo>
                    <a:pt x="1147" y="6846"/>
                    <a:pt x="616" y="7976"/>
                    <a:pt x="1147" y="9107"/>
                  </a:cubicBezTo>
                  <a:cubicBezTo>
                    <a:pt x="1856" y="10351"/>
                    <a:pt x="3803" y="11030"/>
                    <a:pt x="5751" y="10691"/>
                  </a:cubicBezTo>
                  <a:cubicBezTo>
                    <a:pt x="5751" y="11030"/>
                    <a:pt x="5751" y="11369"/>
                    <a:pt x="5928" y="11708"/>
                  </a:cubicBezTo>
                  <a:cubicBezTo>
                    <a:pt x="6813" y="13179"/>
                    <a:pt x="8938" y="14083"/>
                    <a:pt x="11416" y="13970"/>
                  </a:cubicBezTo>
                  <a:lnTo>
                    <a:pt x="15134" y="2132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Freeform 37"/>
            <p:cNvSpPr/>
            <p:nvPr/>
          </p:nvSpPr>
          <p:spPr>
            <a:xfrm flipH="1">
              <a:off x="8415720" y="2072520"/>
              <a:ext cx="214200" cy="550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847" y="21164"/>
                  </a:moveTo>
                  <a:cubicBezTo>
                    <a:pt x="1705" y="21236"/>
                    <a:pt x="2562" y="21308"/>
                    <a:pt x="3247" y="21380"/>
                  </a:cubicBezTo>
                  <a:cubicBezTo>
                    <a:pt x="4619" y="18932"/>
                    <a:pt x="5819" y="16484"/>
                    <a:pt x="7019" y="14036"/>
                  </a:cubicBezTo>
                  <a:cubicBezTo>
                    <a:pt x="9933" y="8276"/>
                    <a:pt x="9933" y="8276"/>
                    <a:pt x="9933" y="8276"/>
                  </a:cubicBezTo>
                  <a:cubicBezTo>
                    <a:pt x="10276" y="8420"/>
                    <a:pt x="10790" y="8492"/>
                    <a:pt x="11133" y="8564"/>
                  </a:cubicBezTo>
                  <a:cubicBezTo>
                    <a:pt x="13190" y="8780"/>
                    <a:pt x="15247" y="8276"/>
                    <a:pt x="15762" y="7484"/>
                  </a:cubicBezTo>
                  <a:cubicBezTo>
                    <a:pt x="16105" y="7052"/>
                    <a:pt x="15933" y="6620"/>
                    <a:pt x="15590" y="6260"/>
                  </a:cubicBezTo>
                  <a:cubicBezTo>
                    <a:pt x="17819" y="6260"/>
                    <a:pt x="19705" y="5684"/>
                    <a:pt x="20390" y="4676"/>
                  </a:cubicBezTo>
                  <a:cubicBezTo>
                    <a:pt x="21076" y="3596"/>
                    <a:pt x="19533" y="2372"/>
                    <a:pt x="16790" y="2084"/>
                  </a:cubicBezTo>
                  <a:cubicBezTo>
                    <a:pt x="16276" y="2012"/>
                    <a:pt x="15762" y="2012"/>
                    <a:pt x="15076" y="2012"/>
                  </a:cubicBezTo>
                  <a:cubicBezTo>
                    <a:pt x="15076" y="1148"/>
                    <a:pt x="13533" y="284"/>
                    <a:pt x="11305" y="68"/>
                  </a:cubicBezTo>
                  <a:cubicBezTo>
                    <a:pt x="8733" y="-220"/>
                    <a:pt x="5819" y="428"/>
                    <a:pt x="5133" y="1580"/>
                  </a:cubicBezTo>
                  <a:cubicBezTo>
                    <a:pt x="4619" y="2372"/>
                    <a:pt x="5305" y="3236"/>
                    <a:pt x="6847" y="3812"/>
                  </a:cubicBezTo>
                  <a:cubicBezTo>
                    <a:pt x="5819" y="3956"/>
                    <a:pt x="4790" y="4316"/>
                    <a:pt x="4276" y="4820"/>
                  </a:cubicBezTo>
                  <a:cubicBezTo>
                    <a:pt x="2390" y="4892"/>
                    <a:pt x="676" y="5540"/>
                    <a:pt x="162" y="6332"/>
                  </a:cubicBezTo>
                  <a:cubicBezTo>
                    <a:pt x="-524" y="7484"/>
                    <a:pt x="1019" y="8636"/>
                    <a:pt x="3762" y="8924"/>
                  </a:cubicBezTo>
                  <a:cubicBezTo>
                    <a:pt x="4962" y="9068"/>
                    <a:pt x="5990" y="9068"/>
                    <a:pt x="7019" y="8852"/>
                  </a:cubicBezTo>
                  <a:cubicBezTo>
                    <a:pt x="4619" y="13748"/>
                    <a:pt x="4619" y="13748"/>
                    <a:pt x="4619" y="13748"/>
                  </a:cubicBezTo>
                  <a:cubicBezTo>
                    <a:pt x="3247" y="16196"/>
                    <a:pt x="2047" y="18716"/>
                    <a:pt x="847" y="2116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Freeform 38"/>
            <p:cNvSpPr/>
            <p:nvPr/>
          </p:nvSpPr>
          <p:spPr>
            <a:xfrm flipH="1">
              <a:off x="8545680" y="2128680"/>
              <a:ext cx="315720" cy="453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3741" y="21143"/>
                  </a:moveTo>
                  <a:cubicBezTo>
                    <a:pt x="4344" y="21230"/>
                    <a:pt x="4947" y="21318"/>
                    <a:pt x="5430" y="21405"/>
                  </a:cubicBezTo>
                  <a:cubicBezTo>
                    <a:pt x="7240" y="15196"/>
                    <a:pt x="7240" y="15196"/>
                    <a:pt x="7240" y="15196"/>
                  </a:cubicBezTo>
                  <a:cubicBezTo>
                    <a:pt x="7602" y="15371"/>
                    <a:pt x="7964" y="15458"/>
                    <a:pt x="8447" y="15458"/>
                  </a:cubicBezTo>
                  <a:cubicBezTo>
                    <a:pt x="9774" y="15458"/>
                    <a:pt x="10981" y="14759"/>
                    <a:pt x="11102" y="13797"/>
                  </a:cubicBezTo>
                  <a:cubicBezTo>
                    <a:pt x="11464" y="13884"/>
                    <a:pt x="11826" y="13884"/>
                    <a:pt x="12188" y="13884"/>
                  </a:cubicBezTo>
                  <a:cubicBezTo>
                    <a:pt x="14118" y="13972"/>
                    <a:pt x="15808" y="12922"/>
                    <a:pt x="15808" y="11436"/>
                  </a:cubicBezTo>
                  <a:cubicBezTo>
                    <a:pt x="15928" y="10299"/>
                    <a:pt x="14963" y="9250"/>
                    <a:pt x="13515" y="8900"/>
                  </a:cubicBezTo>
                  <a:cubicBezTo>
                    <a:pt x="13636" y="8637"/>
                    <a:pt x="13756" y="8375"/>
                    <a:pt x="13756" y="8025"/>
                  </a:cubicBezTo>
                  <a:cubicBezTo>
                    <a:pt x="13877" y="6626"/>
                    <a:pt x="12308" y="5402"/>
                    <a:pt x="10378" y="5402"/>
                  </a:cubicBezTo>
                  <a:cubicBezTo>
                    <a:pt x="8688" y="5314"/>
                    <a:pt x="7361" y="6101"/>
                    <a:pt x="6878" y="7151"/>
                  </a:cubicBezTo>
                  <a:cubicBezTo>
                    <a:pt x="6396" y="6801"/>
                    <a:pt x="5672" y="6626"/>
                    <a:pt x="4947" y="6539"/>
                  </a:cubicBezTo>
                  <a:cubicBezTo>
                    <a:pt x="3499" y="6539"/>
                    <a:pt x="2293" y="7326"/>
                    <a:pt x="2293" y="8375"/>
                  </a:cubicBezTo>
                  <a:cubicBezTo>
                    <a:pt x="2172" y="8812"/>
                    <a:pt x="2413" y="9162"/>
                    <a:pt x="2655" y="9512"/>
                  </a:cubicBezTo>
                  <a:cubicBezTo>
                    <a:pt x="1207" y="9774"/>
                    <a:pt x="121" y="10736"/>
                    <a:pt x="0" y="11873"/>
                  </a:cubicBezTo>
                  <a:cubicBezTo>
                    <a:pt x="0" y="13272"/>
                    <a:pt x="1448" y="14496"/>
                    <a:pt x="3499" y="14584"/>
                  </a:cubicBezTo>
                  <a:cubicBezTo>
                    <a:pt x="4344" y="14584"/>
                    <a:pt x="5189" y="14409"/>
                    <a:pt x="5792" y="14059"/>
                  </a:cubicBezTo>
                  <a:cubicBezTo>
                    <a:pt x="3741" y="21143"/>
                    <a:pt x="3741" y="21143"/>
                    <a:pt x="3741" y="21143"/>
                  </a:cubicBezTo>
                  <a:close/>
                  <a:moveTo>
                    <a:pt x="17980" y="3740"/>
                  </a:moveTo>
                  <a:cubicBezTo>
                    <a:pt x="19307" y="4003"/>
                    <a:pt x="20755" y="3390"/>
                    <a:pt x="21238" y="2428"/>
                  </a:cubicBezTo>
                  <a:cubicBezTo>
                    <a:pt x="21600" y="1379"/>
                    <a:pt x="20755" y="330"/>
                    <a:pt x="19307" y="67"/>
                  </a:cubicBezTo>
                  <a:cubicBezTo>
                    <a:pt x="17859" y="-195"/>
                    <a:pt x="16411" y="330"/>
                    <a:pt x="16049" y="1379"/>
                  </a:cubicBezTo>
                  <a:cubicBezTo>
                    <a:pt x="15687" y="2428"/>
                    <a:pt x="16532" y="3478"/>
                    <a:pt x="17980" y="374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Freeform 39"/>
            <p:cNvSpPr/>
            <p:nvPr/>
          </p:nvSpPr>
          <p:spPr>
            <a:xfrm flipH="1">
              <a:off x="7990920" y="2473200"/>
              <a:ext cx="415800" cy="378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8646" y="18631"/>
                  </a:moveTo>
                  <a:cubicBezTo>
                    <a:pt x="18646" y="14144"/>
                    <a:pt x="18646" y="14144"/>
                    <a:pt x="18646" y="14144"/>
                  </a:cubicBezTo>
                  <a:cubicBezTo>
                    <a:pt x="18923" y="13726"/>
                    <a:pt x="18923" y="13726"/>
                    <a:pt x="18923" y="13726"/>
                  </a:cubicBezTo>
                  <a:cubicBezTo>
                    <a:pt x="18646" y="13622"/>
                    <a:pt x="18646" y="13622"/>
                    <a:pt x="18646" y="13622"/>
                  </a:cubicBezTo>
                  <a:cubicBezTo>
                    <a:pt x="18646" y="12787"/>
                    <a:pt x="18646" y="12787"/>
                    <a:pt x="18646" y="12787"/>
                  </a:cubicBezTo>
                  <a:cubicBezTo>
                    <a:pt x="19015" y="12996"/>
                    <a:pt x="19385" y="12891"/>
                    <a:pt x="19569" y="12474"/>
                  </a:cubicBezTo>
                  <a:cubicBezTo>
                    <a:pt x="19754" y="12161"/>
                    <a:pt x="19938" y="11848"/>
                    <a:pt x="20123" y="11535"/>
                  </a:cubicBezTo>
                  <a:cubicBezTo>
                    <a:pt x="20308" y="11222"/>
                    <a:pt x="20215" y="10700"/>
                    <a:pt x="19846" y="10491"/>
                  </a:cubicBezTo>
                  <a:cubicBezTo>
                    <a:pt x="19477" y="10283"/>
                    <a:pt x="19108" y="9970"/>
                    <a:pt x="18738" y="9761"/>
                  </a:cubicBezTo>
                  <a:cubicBezTo>
                    <a:pt x="18738" y="9761"/>
                    <a:pt x="18738" y="9761"/>
                    <a:pt x="18646" y="9657"/>
                  </a:cubicBezTo>
                  <a:cubicBezTo>
                    <a:pt x="18646" y="8300"/>
                    <a:pt x="18646" y="8300"/>
                    <a:pt x="18646" y="8300"/>
                  </a:cubicBezTo>
                  <a:cubicBezTo>
                    <a:pt x="20492" y="9657"/>
                    <a:pt x="20492" y="9657"/>
                    <a:pt x="20492" y="9657"/>
                  </a:cubicBezTo>
                  <a:cubicBezTo>
                    <a:pt x="21323" y="10178"/>
                    <a:pt x="21600" y="11222"/>
                    <a:pt x="21138" y="12057"/>
                  </a:cubicBezTo>
                  <a:cubicBezTo>
                    <a:pt x="20400" y="13413"/>
                    <a:pt x="19662" y="14770"/>
                    <a:pt x="18923" y="16126"/>
                  </a:cubicBezTo>
                  <a:cubicBezTo>
                    <a:pt x="19015" y="16126"/>
                    <a:pt x="19015" y="16231"/>
                    <a:pt x="19015" y="16231"/>
                  </a:cubicBezTo>
                  <a:cubicBezTo>
                    <a:pt x="19385" y="16439"/>
                    <a:pt x="19569" y="16961"/>
                    <a:pt x="19385" y="17378"/>
                  </a:cubicBezTo>
                  <a:lnTo>
                    <a:pt x="18646" y="18631"/>
                  </a:lnTo>
                  <a:close/>
                  <a:moveTo>
                    <a:pt x="18646" y="8300"/>
                  </a:moveTo>
                  <a:cubicBezTo>
                    <a:pt x="18646" y="9657"/>
                    <a:pt x="18646" y="9657"/>
                    <a:pt x="18646" y="9657"/>
                  </a:cubicBezTo>
                  <a:cubicBezTo>
                    <a:pt x="18369" y="9552"/>
                    <a:pt x="18000" y="9657"/>
                    <a:pt x="17815" y="9970"/>
                  </a:cubicBezTo>
                  <a:cubicBezTo>
                    <a:pt x="17631" y="10283"/>
                    <a:pt x="17446" y="10596"/>
                    <a:pt x="17262" y="10909"/>
                  </a:cubicBezTo>
                  <a:cubicBezTo>
                    <a:pt x="17077" y="11326"/>
                    <a:pt x="17169" y="11744"/>
                    <a:pt x="17538" y="11952"/>
                  </a:cubicBezTo>
                  <a:cubicBezTo>
                    <a:pt x="17908" y="12265"/>
                    <a:pt x="18277" y="12474"/>
                    <a:pt x="18646" y="12787"/>
                  </a:cubicBezTo>
                  <a:cubicBezTo>
                    <a:pt x="18646" y="12787"/>
                    <a:pt x="18646" y="12787"/>
                    <a:pt x="18646" y="12787"/>
                  </a:cubicBezTo>
                  <a:cubicBezTo>
                    <a:pt x="18646" y="13622"/>
                    <a:pt x="18646" y="13622"/>
                    <a:pt x="18646" y="13622"/>
                  </a:cubicBezTo>
                  <a:cubicBezTo>
                    <a:pt x="16523" y="12161"/>
                    <a:pt x="16523" y="12161"/>
                    <a:pt x="16523" y="12161"/>
                  </a:cubicBezTo>
                  <a:cubicBezTo>
                    <a:pt x="16523" y="10283"/>
                    <a:pt x="16523" y="10283"/>
                    <a:pt x="16523" y="10283"/>
                  </a:cubicBezTo>
                  <a:cubicBezTo>
                    <a:pt x="16985" y="9448"/>
                    <a:pt x="16985" y="9448"/>
                    <a:pt x="16985" y="9448"/>
                  </a:cubicBezTo>
                  <a:cubicBezTo>
                    <a:pt x="17169" y="9135"/>
                    <a:pt x="17077" y="8613"/>
                    <a:pt x="16800" y="8405"/>
                  </a:cubicBezTo>
                  <a:cubicBezTo>
                    <a:pt x="16523" y="8196"/>
                    <a:pt x="16523" y="8196"/>
                    <a:pt x="16523" y="8196"/>
                  </a:cubicBezTo>
                  <a:cubicBezTo>
                    <a:pt x="16523" y="6944"/>
                    <a:pt x="16523" y="6944"/>
                    <a:pt x="16523" y="6944"/>
                  </a:cubicBezTo>
                  <a:cubicBezTo>
                    <a:pt x="18646" y="8300"/>
                    <a:pt x="18646" y="8300"/>
                    <a:pt x="18646" y="8300"/>
                  </a:cubicBezTo>
                  <a:close/>
                  <a:moveTo>
                    <a:pt x="18646" y="14144"/>
                  </a:moveTo>
                  <a:cubicBezTo>
                    <a:pt x="18646" y="14248"/>
                    <a:pt x="18646" y="14248"/>
                    <a:pt x="18646" y="14248"/>
                  </a:cubicBezTo>
                  <a:cubicBezTo>
                    <a:pt x="16523" y="12787"/>
                    <a:pt x="16523" y="12787"/>
                    <a:pt x="16523" y="12787"/>
                  </a:cubicBezTo>
                  <a:cubicBezTo>
                    <a:pt x="16523" y="13622"/>
                    <a:pt x="16523" y="13622"/>
                    <a:pt x="16523" y="13622"/>
                  </a:cubicBezTo>
                  <a:cubicBezTo>
                    <a:pt x="16615" y="13622"/>
                    <a:pt x="16615" y="13622"/>
                    <a:pt x="16615" y="13622"/>
                  </a:cubicBezTo>
                  <a:cubicBezTo>
                    <a:pt x="16985" y="13935"/>
                    <a:pt x="17354" y="14144"/>
                    <a:pt x="17723" y="14457"/>
                  </a:cubicBezTo>
                  <a:cubicBezTo>
                    <a:pt x="18092" y="14665"/>
                    <a:pt x="18185" y="15083"/>
                    <a:pt x="18000" y="15500"/>
                  </a:cubicBezTo>
                  <a:cubicBezTo>
                    <a:pt x="17815" y="15813"/>
                    <a:pt x="17631" y="16126"/>
                    <a:pt x="17446" y="16439"/>
                  </a:cubicBezTo>
                  <a:cubicBezTo>
                    <a:pt x="17262" y="16752"/>
                    <a:pt x="16892" y="16857"/>
                    <a:pt x="16523" y="16752"/>
                  </a:cubicBezTo>
                  <a:cubicBezTo>
                    <a:pt x="16523" y="21031"/>
                    <a:pt x="16523" y="21031"/>
                    <a:pt x="16523" y="21031"/>
                  </a:cubicBezTo>
                  <a:cubicBezTo>
                    <a:pt x="17169" y="21448"/>
                    <a:pt x="17169" y="21448"/>
                    <a:pt x="17169" y="21448"/>
                  </a:cubicBezTo>
                  <a:cubicBezTo>
                    <a:pt x="18646" y="18631"/>
                    <a:pt x="18646" y="18631"/>
                    <a:pt x="18646" y="18631"/>
                  </a:cubicBezTo>
                  <a:lnTo>
                    <a:pt x="18646" y="14144"/>
                  </a:lnTo>
                  <a:close/>
                  <a:moveTo>
                    <a:pt x="16523" y="6944"/>
                  </a:moveTo>
                  <a:cubicBezTo>
                    <a:pt x="16523" y="8196"/>
                    <a:pt x="16523" y="8196"/>
                    <a:pt x="16523" y="8196"/>
                  </a:cubicBezTo>
                  <a:cubicBezTo>
                    <a:pt x="15692" y="7674"/>
                    <a:pt x="15692" y="7674"/>
                    <a:pt x="15692" y="7674"/>
                  </a:cubicBezTo>
                  <a:cubicBezTo>
                    <a:pt x="15323" y="7361"/>
                    <a:pt x="14862" y="7465"/>
                    <a:pt x="14677" y="7883"/>
                  </a:cubicBezTo>
                  <a:cubicBezTo>
                    <a:pt x="14585" y="8196"/>
                    <a:pt x="14400" y="8509"/>
                    <a:pt x="14215" y="8822"/>
                  </a:cubicBezTo>
                  <a:cubicBezTo>
                    <a:pt x="14215" y="8822"/>
                    <a:pt x="14215" y="8822"/>
                    <a:pt x="14215" y="8822"/>
                  </a:cubicBezTo>
                  <a:cubicBezTo>
                    <a:pt x="14215" y="5274"/>
                    <a:pt x="14215" y="5274"/>
                    <a:pt x="14215" y="5274"/>
                  </a:cubicBezTo>
                  <a:cubicBezTo>
                    <a:pt x="16523" y="6944"/>
                    <a:pt x="16523" y="6944"/>
                    <a:pt x="16523" y="6944"/>
                  </a:cubicBezTo>
                  <a:close/>
                  <a:moveTo>
                    <a:pt x="16523" y="10283"/>
                  </a:moveTo>
                  <a:cubicBezTo>
                    <a:pt x="16523" y="12161"/>
                    <a:pt x="16523" y="12161"/>
                    <a:pt x="16523" y="12161"/>
                  </a:cubicBezTo>
                  <a:cubicBezTo>
                    <a:pt x="14215" y="10491"/>
                    <a:pt x="14215" y="10491"/>
                    <a:pt x="14215" y="10491"/>
                  </a:cubicBezTo>
                  <a:cubicBezTo>
                    <a:pt x="14215" y="9552"/>
                    <a:pt x="14215" y="9552"/>
                    <a:pt x="14215" y="9552"/>
                  </a:cubicBezTo>
                  <a:cubicBezTo>
                    <a:pt x="14215" y="9657"/>
                    <a:pt x="14308" y="9761"/>
                    <a:pt x="14492" y="9865"/>
                  </a:cubicBezTo>
                  <a:cubicBezTo>
                    <a:pt x="14862" y="10178"/>
                    <a:pt x="15231" y="10387"/>
                    <a:pt x="15600" y="10700"/>
                  </a:cubicBezTo>
                  <a:cubicBezTo>
                    <a:pt x="15877" y="10909"/>
                    <a:pt x="16338" y="10805"/>
                    <a:pt x="16523" y="10387"/>
                  </a:cubicBezTo>
                  <a:cubicBezTo>
                    <a:pt x="16523" y="10283"/>
                    <a:pt x="16523" y="10283"/>
                    <a:pt x="16523" y="10283"/>
                  </a:cubicBezTo>
                  <a:close/>
                  <a:moveTo>
                    <a:pt x="16523" y="12787"/>
                  </a:moveTo>
                  <a:cubicBezTo>
                    <a:pt x="14215" y="11118"/>
                    <a:pt x="14215" y="11118"/>
                    <a:pt x="14215" y="11118"/>
                  </a:cubicBezTo>
                  <a:cubicBezTo>
                    <a:pt x="14215" y="11952"/>
                    <a:pt x="14215" y="11952"/>
                    <a:pt x="14215" y="11952"/>
                  </a:cubicBezTo>
                  <a:cubicBezTo>
                    <a:pt x="14677" y="12265"/>
                    <a:pt x="14677" y="12265"/>
                    <a:pt x="14677" y="12265"/>
                  </a:cubicBezTo>
                  <a:cubicBezTo>
                    <a:pt x="14954" y="12474"/>
                    <a:pt x="15138" y="12996"/>
                    <a:pt x="14862" y="13413"/>
                  </a:cubicBezTo>
                  <a:cubicBezTo>
                    <a:pt x="14769" y="13726"/>
                    <a:pt x="14585" y="13935"/>
                    <a:pt x="14400" y="14248"/>
                  </a:cubicBezTo>
                  <a:cubicBezTo>
                    <a:pt x="14308" y="14352"/>
                    <a:pt x="14308" y="14457"/>
                    <a:pt x="14215" y="14561"/>
                  </a:cubicBezTo>
                  <a:cubicBezTo>
                    <a:pt x="14215" y="17796"/>
                    <a:pt x="14215" y="17796"/>
                    <a:pt x="14215" y="17796"/>
                  </a:cubicBezTo>
                  <a:cubicBezTo>
                    <a:pt x="14400" y="17796"/>
                    <a:pt x="14677" y="17796"/>
                    <a:pt x="14954" y="18005"/>
                  </a:cubicBezTo>
                  <a:cubicBezTo>
                    <a:pt x="15600" y="18422"/>
                    <a:pt x="15785" y="19465"/>
                    <a:pt x="15415" y="20196"/>
                  </a:cubicBezTo>
                  <a:cubicBezTo>
                    <a:pt x="15692" y="20405"/>
                    <a:pt x="16062" y="20718"/>
                    <a:pt x="16431" y="20926"/>
                  </a:cubicBezTo>
                  <a:cubicBezTo>
                    <a:pt x="16523" y="21031"/>
                    <a:pt x="16523" y="21031"/>
                    <a:pt x="16523" y="21031"/>
                  </a:cubicBezTo>
                  <a:cubicBezTo>
                    <a:pt x="16523" y="16752"/>
                    <a:pt x="16523" y="16752"/>
                    <a:pt x="16523" y="16752"/>
                  </a:cubicBezTo>
                  <a:cubicBezTo>
                    <a:pt x="16523" y="16648"/>
                    <a:pt x="16523" y="16648"/>
                    <a:pt x="16523" y="16648"/>
                  </a:cubicBezTo>
                  <a:cubicBezTo>
                    <a:pt x="16154" y="16439"/>
                    <a:pt x="15785" y="16126"/>
                    <a:pt x="15415" y="15918"/>
                  </a:cubicBezTo>
                  <a:cubicBezTo>
                    <a:pt x="15046" y="15709"/>
                    <a:pt x="14954" y="15187"/>
                    <a:pt x="15138" y="14770"/>
                  </a:cubicBezTo>
                  <a:cubicBezTo>
                    <a:pt x="15323" y="14561"/>
                    <a:pt x="15508" y="14248"/>
                    <a:pt x="15692" y="13935"/>
                  </a:cubicBezTo>
                  <a:cubicBezTo>
                    <a:pt x="15877" y="13518"/>
                    <a:pt x="16246" y="13413"/>
                    <a:pt x="16523" y="13622"/>
                  </a:cubicBezTo>
                  <a:cubicBezTo>
                    <a:pt x="16523" y="12787"/>
                    <a:pt x="16523" y="12787"/>
                    <a:pt x="16523" y="12787"/>
                  </a:cubicBezTo>
                  <a:close/>
                  <a:moveTo>
                    <a:pt x="14215" y="20509"/>
                  </a:moveTo>
                  <a:cubicBezTo>
                    <a:pt x="14215" y="18318"/>
                    <a:pt x="14215" y="18318"/>
                    <a:pt x="14215" y="18318"/>
                  </a:cubicBezTo>
                  <a:cubicBezTo>
                    <a:pt x="14308" y="18318"/>
                    <a:pt x="14492" y="18318"/>
                    <a:pt x="14677" y="18422"/>
                  </a:cubicBezTo>
                  <a:cubicBezTo>
                    <a:pt x="15138" y="18735"/>
                    <a:pt x="15231" y="19465"/>
                    <a:pt x="14954" y="19987"/>
                  </a:cubicBezTo>
                  <a:cubicBezTo>
                    <a:pt x="14769" y="20300"/>
                    <a:pt x="14492" y="20509"/>
                    <a:pt x="14215" y="20509"/>
                  </a:cubicBezTo>
                  <a:close/>
                  <a:moveTo>
                    <a:pt x="14215" y="5274"/>
                  </a:moveTo>
                  <a:cubicBezTo>
                    <a:pt x="14215" y="8822"/>
                    <a:pt x="14215" y="8822"/>
                    <a:pt x="14215" y="8822"/>
                  </a:cubicBezTo>
                  <a:cubicBezTo>
                    <a:pt x="14123" y="9031"/>
                    <a:pt x="14123" y="9344"/>
                    <a:pt x="14215" y="9552"/>
                  </a:cubicBezTo>
                  <a:cubicBezTo>
                    <a:pt x="14215" y="10491"/>
                    <a:pt x="14215" y="10491"/>
                    <a:pt x="14215" y="10491"/>
                  </a:cubicBezTo>
                  <a:cubicBezTo>
                    <a:pt x="12554" y="9344"/>
                    <a:pt x="12554" y="9344"/>
                    <a:pt x="12554" y="9344"/>
                  </a:cubicBezTo>
                  <a:cubicBezTo>
                    <a:pt x="12554" y="8613"/>
                    <a:pt x="12554" y="8613"/>
                    <a:pt x="12554" y="8613"/>
                  </a:cubicBezTo>
                  <a:cubicBezTo>
                    <a:pt x="12831" y="8718"/>
                    <a:pt x="13292" y="8613"/>
                    <a:pt x="13477" y="8300"/>
                  </a:cubicBezTo>
                  <a:cubicBezTo>
                    <a:pt x="13569" y="7987"/>
                    <a:pt x="13754" y="7674"/>
                    <a:pt x="13938" y="7361"/>
                  </a:cubicBezTo>
                  <a:cubicBezTo>
                    <a:pt x="14123" y="6944"/>
                    <a:pt x="14031" y="6526"/>
                    <a:pt x="13754" y="6318"/>
                  </a:cubicBezTo>
                  <a:cubicBezTo>
                    <a:pt x="13385" y="6005"/>
                    <a:pt x="13015" y="5796"/>
                    <a:pt x="12646" y="5483"/>
                  </a:cubicBezTo>
                  <a:cubicBezTo>
                    <a:pt x="12554" y="5483"/>
                    <a:pt x="12554" y="5483"/>
                    <a:pt x="12554" y="5483"/>
                  </a:cubicBezTo>
                  <a:cubicBezTo>
                    <a:pt x="12554" y="4126"/>
                    <a:pt x="12554" y="4126"/>
                    <a:pt x="12554" y="4126"/>
                  </a:cubicBezTo>
                  <a:cubicBezTo>
                    <a:pt x="14215" y="5274"/>
                    <a:pt x="14215" y="5274"/>
                    <a:pt x="14215" y="5274"/>
                  </a:cubicBezTo>
                  <a:close/>
                  <a:moveTo>
                    <a:pt x="14215" y="11118"/>
                  </a:moveTo>
                  <a:cubicBezTo>
                    <a:pt x="12554" y="10074"/>
                    <a:pt x="12554" y="10074"/>
                    <a:pt x="12554" y="10074"/>
                  </a:cubicBezTo>
                  <a:cubicBezTo>
                    <a:pt x="12554" y="11848"/>
                    <a:pt x="12554" y="11848"/>
                    <a:pt x="12554" y="11848"/>
                  </a:cubicBezTo>
                  <a:cubicBezTo>
                    <a:pt x="12554" y="11744"/>
                    <a:pt x="12554" y="11744"/>
                    <a:pt x="12554" y="11744"/>
                  </a:cubicBezTo>
                  <a:cubicBezTo>
                    <a:pt x="12831" y="11431"/>
                    <a:pt x="13200" y="11326"/>
                    <a:pt x="13569" y="11535"/>
                  </a:cubicBezTo>
                  <a:cubicBezTo>
                    <a:pt x="14215" y="11952"/>
                    <a:pt x="14215" y="11952"/>
                    <a:pt x="14215" y="11952"/>
                  </a:cubicBezTo>
                  <a:cubicBezTo>
                    <a:pt x="14215" y="11118"/>
                    <a:pt x="14215" y="11118"/>
                    <a:pt x="14215" y="11118"/>
                  </a:cubicBezTo>
                  <a:close/>
                  <a:moveTo>
                    <a:pt x="14215" y="14561"/>
                  </a:moveTo>
                  <a:cubicBezTo>
                    <a:pt x="14215" y="17796"/>
                    <a:pt x="14215" y="17796"/>
                    <a:pt x="14215" y="17796"/>
                  </a:cubicBezTo>
                  <a:cubicBezTo>
                    <a:pt x="13662" y="17796"/>
                    <a:pt x="13200" y="18005"/>
                    <a:pt x="12923" y="18526"/>
                  </a:cubicBezTo>
                  <a:cubicBezTo>
                    <a:pt x="12554" y="18213"/>
                    <a:pt x="12554" y="18213"/>
                    <a:pt x="12554" y="18213"/>
                  </a:cubicBezTo>
                  <a:cubicBezTo>
                    <a:pt x="12554" y="13935"/>
                    <a:pt x="12554" y="13935"/>
                    <a:pt x="12554" y="13935"/>
                  </a:cubicBezTo>
                  <a:cubicBezTo>
                    <a:pt x="13477" y="14561"/>
                    <a:pt x="13477" y="14561"/>
                    <a:pt x="13477" y="14561"/>
                  </a:cubicBezTo>
                  <a:cubicBezTo>
                    <a:pt x="13662" y="14665"/>
                    <a:pt x="13938" y="14665"/>
                    <a:pt x="14215" y="14561"/>
                  </a:cubicBezTo>
                  <a:close/>
                  <a:moveTo>
                    <a:pt x="14215" y="18318"/>
                  </a:moveTo>
                  <a:cubicBezTo>
                    <a:pt x="13846" y="18318"/>
                    <a:pt x="13569" y="18422"/>
                    <a:pt x="13385" y="18839"/>
                  </a:cubicBezTo>
                  <a:cubicBezTo>
                    <a:pt x="13108" y="19361"/>
                    <a:pt x="13200" y="19987"/>
                    <a:pt x="13662" y="20300"/>
                  </a:cubicBezTo>
                  <a:cubicBezTo>
                    <a:pt x="13846" y="20405"/>
                    <a:pt x="14031" y="20509"/>
                    <a:pt x="14215" y="20509"/>
                  </a:cubicBezTo>
                  <a:lnTo>
                    <a:pt x="14215" y="18318"/>
                  </a:lnTo>
                  <a:close/>
                  <a:moveTo>
                    <a:pt x="12554" y="4126"/>
                  </a:moveTo>
                  <a:cubicBezTo>
                    <a:pt x="12554" y="5483"/>
                    <a:pt x="12554" y="5483"/>
                    <a:pt x="12554" y="5483"/>
                  </a:cubicBezTo>
                  <a:cubicBezTo>
                    <a:pt x="12277" y="5274"/>
                    <a:pt x="11815" y="5378"/>
                    <a:pt x="11631" y="5796"/>
                  </a:cubicBezTo>
                  <a:cubicBezTo>
                    <a:pt x="11446" y="6109"/>
                    <a:pt x="11354" y="6422"/>
                    <a:pt x="11169" y="6735"/>
                  </a:cubicBezTo>
                  <a:cubicBezTo>
                    <a:pt x="10985" y="7048"/>
                    <a:pt x="11077" y="7570"/>
                    <a:pt x="11354" y="7778"/>
                  </a:cubicBezTo>
                  <a:cubicBezTo>
                    <a:pt x="11723" y="7987"/>
                    <a:pt x="12092" y="8300"/>
                    <a:pt x="12462" y="8509"/>
                  </a:cubicBezTo>
                  <a:cubicBezTo>
                    <a:pt x="12554" y="8509"/>
                    <a:pt x="12554" y="8509"/>
                    <a:pt x="12554" y="8613"/>
                  </a:cubicBezTo>
                  <a:cubicBezTo>
                    <a:pt x="12554" y="9344"/>
                    <a:pt x="12554" y="9344"/>
                    <a:pt x="12554" y="9344"/>
                  </a:cubicBezTo>
                  <a:cubicBezTo>
                    <a:pt x="10431" y="7883"/>
                    <a:pt x="10431" y="7883"/>
                    <a:pt x="10431" y="7883"/>
                  </a:cubicBezTo>
                  <a:cubicBezTo>
                    <a:pt x="10431" y="6005"/>
                    <a:pt x="10431" y="6005"/>
                    <a:pt x="10431" y="6005"/>
                  </a:cubicBezTo>
                  <a:cubicBezTo>
                    <a:pt x="10892" y="5274"/>
                    <a:pt x="10892" y="5274"/>
                    <a:pt x="10892" y="5274"/>
                  </a:cubicBezTo>
                  <a:cubicBezTo>
                    <a:pt x="11077" y="4857"/>
                    <a:pt x="10985" y="4335"/>
                    <a:pt x="10615" y="4126"/>
                  </a:cubicBezTo>
                  <a:cubicBezTo>
                    <a:pt x="10431" y="4022"/>
                    <a:pt x="10431" y="4022"/>
                    <a:pt x="10431" y="4022"/>
                  </a:cubicBezTo>
                  <a:cubicBezTo>
                    <a:pt x="10431" y="2665"/>
                    <a:pt x="10431" y="2665"/>
                    <a:pt x="10431" y="2665"/>
                  </a:cubicBezTo>
                  <a:cubicBezTo>
                    <a:pt x="12554" y="4126"/>
                    <a:pt x="12554" y="4126"/>
                    <a:pt x="12554" y="4126"/>
                  </a:cubicBezTo>
                  <a:close/>
                  <a:moveTo>
                    <a:pt x="12554" y="10074"/>
                  </a:moveTo>
                  <a:cubicBezTo>
                    <a:pt x="10431" y="8613"/>
                    <a:pt x="10431" y="8613"/>
                    <a:pt x="10431" y="8613"/>
                  </a:cubicBezTo>
                  <a:cubicBezTo>
                    <a:pt x="10431" y="9344"/>
                    <a:pt x="10431" y="9344"/>
                    <a:pt x="10431" y="9344"/>
                  </a:cubicBezTo>
                  <a:cubicBezTo>
                    <a:pt x="10431" y="9344"/>
                    <a:pt x="10523" y="9448"/>
                    <a:pt x="10523" y="9448"/>
                  </a:cubicBezTo>
                  <a:cubicBezTo>
                    <a:pt x="10892" y="9657"/>
                    <a:pt x="11262" y="9970"/>
                    <a:pt x="11631" y="10178"/>
                  </a:cubicBezTo>
                  <a:cubicBezTo>
                    <a:pt x="11908" y="10387"/>
                    <a:pt x="12000" y="10909"/>
                    <a:pt x="11815" y="11222"/>
                  </a:cubicBezTo>
                  <a:cubicBezTo>
                    <a:pt x="11631" y="11535"/>
                    <a:pt x="11538" y="11848"/>
                    <a:pt x="11354" y="12161"/>
                  </a:cubicBezTo>
                  <a:cubicBezTo>
                    <a:pt x="11169" y="12474"/>
                    <a:pt x="10800" y="12683"/>
                    <a:pt x="10431" y="12474"/>
                  </a:cubicBezTo>
                  <a:cubicBezTo>
                    <a:pt x="10431" y="16752"/>
                    <a:pt x="10431" y="16752"/>
                    <a:pt x="10431" y="16752"/>
                  </a:cubicBezTo>
                  <a:cubicBezTo>
                    <a:pt x="10985" y="17170"/>
                    <a:pt x="10985" y="17170"/>
                    <a:pt x="10985" y="17170"/>
                  </a:cubicBezTo>
                  <a:cubicBezTo>
                    <a:pt x="12554" y="18213"/>
                    <a:pt x="12554" y="18213"/>
                    <a:pt x="12554" y="18213"/>
                  </a:cubicBezTo>
                  <a:cubicBezTo>
                    <a:pt x="12554" y="13935"/>
                    <a:pt x="12554" y="13935"/>
                    <a:pt x="12554" y="13935"/>
                  </a:cubicBezTo>
                  <a:cubicBezTo>
                    <a:pt x="12369" y="13831"/>
                    <a:pt x="12369" y="13831"/>
                    <a:pt x="12369" y="13831"/>
                  </a:cubicBezTo>
                  <a:cubicBezTo>
                    <a:pt x="12000" y="13518"/>
                    <a:pt x="11908" y="13100"/>
                    <a:pt x="12092" y="12683"/>
                  </a:cubicBezTo>
                  <a:cubicBezTo>
                    <a:pt x="12554" y="11848"/>
                    <a:pt x="12554" y="11848"/>
                    <a:pt x="12554" y="11848"/>
                  </a:cubicBezTo>
                  <a:lnTo>
                    <a:pt x="12554" y="10074"/>
                  </a:lnTo>
                  <a:close/>
                  <a:moveTo>
                    <a:pt x="10431" y="2665"/>
                  </a:moveTo>
                  <a:cubicBezTo>
                    <a:pt x="10431" y="4022"/>
                    <a:pt x="10431" y="4022"/>
                    <a:pt x="10431" y="4022"/>
                  </a:cubicBezTo>
                  <a:cubicBezTo>
                    <a:pt x="9508" y="3396"/>
                    <a:pt x="9508" y="3396"/>
                    <a:pt x="9508" y="3396"/>
                  </a:cubicBezTo>
                  <a:cubicBezTo>
                    <a:pt x="9231" y="3187"/>
                    <a:pt x="8769" y="3291"/>
                    <a:pt x="8585" y="3605"/>
                  </a:cubicBezTo>
                  <a:cubicBezTo>
                    <a:pt x="8400" y="3918"/>
                    <a:pt x="8215" y="4231"/>
                    <a:pt x="8123" y="4544"/>
                  </a:cubicBezTo>
                  <a:cubicBezTo>
                    <a:pt x="7938" y="4961"/>
                    <a:pt x="8031" y="5378"/>
                    <a:pt x="8308" y="5691"/>
                  </a:cubicBezTo>
                  <a:cubicBezTo>
                    <a:pt x="8677" y="5900"/>
                    <a:pt x="9046" y="6213"/>
                    <a:pt x="9415" y="6422"/>
                  </a:cubicBezTo>
                  <a:cubicBezTo>
                    <a:pt x="9785" y="6631"/>
                    <a:pt x="10154" y="6526"/>
                    <a:pt x="10338" y="6109"/>
                  </a:cubicBezTo>
                  <a:cubicBezTo>
                    <a:pt x="10431" y="6005"/>
                    <a:pt x="10431" y="6005"/>
                    <a:pt x="10431" y="6005"/>
                  </a:cubicBezTo>
                  <a:cubicBezTo>
                    <a:pt x="10431" y="7883"/>
                    <a:pt x="10431" y="7883"/>
                    <a:pt x="10431" y="7883"/>
                  </a:cubicBezTo>
                  <a:cubicBezTo>
                    <a:pt x="7385" y="5796"/>
                    <a:pt x="7385" y="5796"/>
                    <a:pt x="7385" y="5796"/>
                  </a:cubicBezTo>
                  <a:cubicBezTo>
                    <a:pt x="7385" y="3918"/>
                    <a:pt x="7385" y="3918"/>
                    <a:pt x="7385" y="3918"/>
                  </a:cubicBezTo>
                  <a:cubicBezTo>
                    <a:pt x="7846" y="3083"/>
                    <a:pt x="7846" y="3083"/>
                    <a:pt x="7846" y="3083"/>
                  </a:cubicBezTo>
                  <a:cubicBezTo>
                    <a:pt x="8031" y="2770"/>
                    <a:pt x="7938" y="2248"/>
                    <a:pt x="7569" y="2039"/>
                  </a:cubicBezTo>
                  <a:cubicBezTo>
                    <a:pt x="7385" y="1935"/>
                    <a:pt x="7385" y="1935"/>
                    <a:pt x="7385" y="1935"/>
                  </a:cubicBezTo>
                  <a:cubicBezTo>
                    <a:pt x="7385" y="578"/>
                    <a:pt x="7385" y="578"/>
                    <a:pt x="7385" y="578"/>
                  </a:cubicBezTo>
                  <a:cubicBezTo>
                    <a:pt x="10431" y="2665"/>
                    <a:pt x="10431" y="2665"/>
                    <a:pt x="10431" y="2665"/>
                  </a:cubicBezTo>
                  <a:close/>
                  <a:moveTo>
                    <a:pt x="10431" y="8613"/>
                  </a:moveTo>
                  <a:cubicBezTo>
                    <a:pt x="7385" y="6422"/>
                    <a:pt x="7385" y="6422"/>
                    <a:pt x="7385" y="6422"/>
                  </a:cubicBezTo>
                  <a:cubicBezTo>
                    <a:pt x="7385" y="7257"/>
                    <a:pt x="7385" y="7257"/>
                    <a:pt x="7385" y="7257"/>
                  </a:cubicBezTo>
                  <a:cubicBezTo>
                    <a:pt x="7385" y="7257"/>
                    <a:pt x="7385" y="7257"/>
                    <a:pt x="7385" y="7257"/>
                  </a:cubicBezTo>
                  <a:cubicBezTo>
                    <a:pt x="7846" y="7570"/>
                    <a:pt x="8215" y="7778"/>
                    <a:pt x="8585" y="8091"/>
                  </a:cubicBezTo>
                  <a:cubicBezTo>
                    <a:pt x="8862" y="8300"/>
                    <a:pt x="8954" y="8718"/>
                    <a:pt x="8769" y="9135"/>
                  </a:cubicBezTo>
                  <a:cubicBezTo>
                    <a:pt x="8585" y="9448"/>
                    <a:pt x="8400" y="9761"/>
                    <a:pt x="8308" y="10074"/>
                  </a:cubicBezTo>
                  <a:cubicBezTo>
                    <a:pt x="8123" y="10387"/>
                    <a:pt x="7662" y="10491"/>
                    <a:pt x="7385" y="10387"/>
                  </a:cubicBezTo>
                  <a:cubicBezTo>
                    <a:pt x="7385" y="14665"/>
                    <a:pt x="7385" y="14665"/>
                    <a:pt x="7385" y="14665"/>
                  </a:cubicBezTo>
                  <a:cubicBezTo>
                    <a:pt x="9600" y="16231"/>
                    <a:pt x="9600" y="16231"/>
                    <a:pt x="9600" y="16231"/>
                  </a:cubicBezTo>
                  <a:cubicBezTo>
                    <a:pt x="9692" y="16335"/>
                    <a:pt x="9877" y="16335"/>
                    <a:pt x="9969" y="16439"/>
                  </a:cubicBezTo>
                  <a:cubicBezTo>
                    <a:pt x="10431" y="16752"/>
                    <a:pt x="10431" y="16752"/>
                    <a:pt x="10431" y="16752"/>
                  </a:cubicBezTo>
                  <a:cubicBezTo>
                    <a:pt x="10431" y="12474"/>
                    <a:pt x="10431" y="12474"/>
                    <a:pt x="10431" y="12474"/>
                  </a:cubicBezTo>
                  <a:cubicBezTo>
                    <a:pt x="10431" y="12474"/>
                    <a:pt x="10431" y="12474"/>
                    <a:pt x="10431" y="12474"/>
                  </a:cubicBezTo>
                  <a:cubicBezTo>
                    <a:pt x="10062" y="12161"/>
                    <a:pt x="9692" y="11952"/>
                    <a:pt x="9231" y="11639"/>
                  </a:cubicBezTo>
                  <a:cubicBezTo>
                    <a:pt x="8954" y="11431"/>
                    <a:pt x="8862" y="11013"/>
                    <a:pt x="9046" y="10596"/>
                  </a:cubicBezTo>
                  <a:cubicBezTo>
                    <a:pt x="9231" y="10283"/>
                    <a:pt x="9415" y="9970"/>
                    <a:pt x="9508" y="9657"/>
                  </a:cubicBezTo>
                  <a:cubicBezTo>
                    <a:pt x="9785" y="9344"/>
                    <a:pt x="10154" y="9239"/>
                    <a:pt x="10431" y="9344"/>
                  </a:cubicBezTo>
                  <a:lnTo>
                    <a:pt x="10431" y="8613"/>
                  </a:lnTo>
                  <a:close/>
                  <a:moveTo>
                    <a:pt x="5631" y="12161"/>
                  </a:moveTo>
                  <a:cubicBezTo>
                    <a:pt x="6092" y="12578"/>
                    <a:pt x="6277" y="13205"/>
                    <a:pt x="6000" y="13726"/>
                  </a:cubicBezTo>
                  <a:cubicBezTo>
                    <a:pt x="5815" y="14039"/>
                    <a:pt x="5446" y="14248"/>
                    <a:pt x="5169" y="14248"/>
                  </a:cubicBezTo>
                  <a:cubicBezTo>
                    <a:pt x="5169" y="12057"/>
                    <a:pt x="5169" y="12057"/>
                    <a:pt x="5169" y="12057"/>
                  </a:cubicBezTo>
                  <a:cubicBezTo>
                    <a:pt x="5354" y="12057"/>
                    <a:pt x="5446" y="12057"/>
                    <a:pt x="5631" y="12161"/>
                  </a:cubicBezTo>
                  <a:close/>
                  <a:moveTo>
                    <a:pt x="7385" y="578"/>
                  </a:moveTo>
                  <a:cubicBezTo>
                    <a:pt x="7385" y="1935"/>
                    <a:pt x="7385" y="1935"/>
                    <a:pt x="7385" y="1935"/>
                  </a:cubicBezTo>
                  <a:cubicBezTo>
                    <a:pt x="6462" y="1309"/>
                    <a:pt x="6462" y="1309"/>
                    <a:pt x="6462" y="1309"/>
                  </a:cubicBezTo>
                  <a:cubicBezTo>
                    <a:pt x="6185" y="1100"/>
                    <a:pt x="5723" y="1205"/>
                    <a:pt x="5538" y="1518"/>
                  </a:cubicBezTo>
                  <a:cubicBezTo>
                    <a:pt x="5169" y="2248"/>
                    <a:pt x="5169" y="2248"/>
                    <a:pt x="5169" y="2248"/>
                  </a:cubicBezTo>
                  <a:cubicBezTo>
                    <a:pt x="5169" y="370"/>
                    <a:pt x="5169" y="370"/>
                    <a:pt x="5169" y="370"/>
                  </a:cubicBezTo>
                  <a:cubicBezTo>
                    <a:pt x="5631" y="-48"/>
                    <a:pt x="6369" y="-152"/>
                    <a:pt x="7015" y="265"/>
                  </a:cubicBezTo>
                  <a:cubicBezTo>
                    <a:pt x="7385" y="578"/>
                    <a:pt x="7385" y="578"/>
                    <a:pt x="7385" y="578"/>
                  </a:cubicBezTo>
                  <a:close/>
                  <a:moveTo>
                    <a:pt x="7385" y="3918"/>
                  </a:moveTo>
                  <a:cubicBezTo>
                    <a:pt x="7385" y="5796"/>
                    <a:pt x="7385" y="5796"/>
                    <a:pt x="7385" y="5796"/>
                  </a:cubicBezTo>
                  <a:cubicBezTo>
                    <a:pt x="5169" y="4231"/>
                    <a:pt x="5169" y="4231"/>
                    <a:pt x="5169" y="4231"/>
                  </a:cubicBezTo>
                  <a:cubicBezTo>
                    <a:pt x="5169" y="3396"/>
                    <a:pt x="5169" y="3396"/>
                    <a:pt x="5169" y="3396"/>
                  </a:cubicBezTo>
                  <a:cubicBezTo>
                    <a:pt x="5169" y="3500"/>
                    <a:pt x="5169" y="3500"/>
                    <a:pt x="5262" y="3500"/>
                  </a:cubicBezTo>
                  <a:cubicBezTo>
                    <a:pt x="5631" y="3813"/>
                    <a:pt x="6000" y="4022"/>
                    <a:pt x="6369" y="4335"/>
                  </a:cubicBezTo>
                  <a:cubicBezTo>
                    <a:pt x="6738" y="4544"/>
                    <a:pt x="7108" y="4439"/>
                    <a:pt x="7292" y="4022"/>
                  </a:cubicBezTo>
                  <a:cubicBezTo>
                    <a:pt x="7385" y="3918"/>
                    <a:pt x="7385" y="3918"/>
                    <a:pt x="7385" y="3918"/>
                  </a:cubicBezTo>
                  <a:close/>
                  <a:moveTo>
                    <a:pt x="7385" y="6422"/>
                  </a:moveTo>
                  <a:cubicBezTo>
                    <a:pt x="5169" y="4961"/>
                    <a:pt x="5169" y="4961"/>
                    <a:pt x="5169" y="4961"/>
                  </a:cubicBezTo>
                  <a:cubicBezTo>
                    <a:pt x="5169" y="5691"/>
                    <a:pt x="5169" y="5691"/>
                    <a:pt x="5169" y="5691"/>
                  </a:cubicBezTo>
                  <a:cubicBezTo>
                    <a:pt x="5354" y="5900"/>
                    <a:pt x="5354" y="5900"/>
                    <a:pt x="5354" y="5900"/>
                  </a:cubicBezTo>
                  <a:cubicBezTo>
                    <a:pt x="5723" y="6109"/>
                    <a:pt x="5908" y="6631"/>
                    <a:pt x="5723" y="7048"/>
                  </a:cubicBezTo>
                  <a:cubicBezTo>
                    <a:pt x="5169" y="8091"/>
                    <a:pt x="5169" y="8091"/>
                    <a:pt x="5169" y="8091"/>
                  </a:cubicBezTo>
                  <a:cubicBezTo>
                    <a:pt x="5169" y="11535"/>
                    <a:pt x="5169" y="11535"/>
                    <a:pt x="5169" y="11535"/>
                  </a:cubicBezTo>
                  <a:cubicBezTo>
                    <a:pt x="5446" y="11535"/>
                    <a:pt x="5631" y="11639"/>
                    <a:pt x="5908" y="11744"/>
                  </a:cubicBezTo>
                  <a:cubicBezTo>
                    <a:pt x="6554" y="12265"/>
                    <a:pt x="6738" y="13205"/>
                    <a:pt x="6369" y="14039"/>
                  </a:cubicBezTo>
                  <a:cubicBezTo>
                    <a:pt x="7385" y="14665"/>
                    <a:pt x="7385" y="14665"/>
                    <a:pt x="7385" y="14665"/>
                  </a:cubicBezTo>
                  <a:cubicBezTo>
                    <a:pt x="7385" y="10387"/>
                    <a:pt x="7385" y="10387"/>
                    <a:pt x="7385" y="10387"/>
                  </a:cubicBezTo>
                  <a:cubicBezTo>
                    <a:pt x="7385" y="10387"/>
                    <a:pt x="7385" y="10283"/>
                    <a:pt x="7292" y="10283"/>
                  </a:cubicBezTo>
                  <a:cubicBezTo>
                    <a:pt x="6923" y="10074"/>
                    <a:pt x="6554" y="9761"/>
                    <a:pt x="6185" y="9552"/>
                  </a:cubicBezTo>
                  <a:cubicBezTo>
                    <a:pt x="5908" y="9344"/>
                    <a:pt x="5815" y="8822"/>
                    <a:pt x="6000" y="8509"/>
                  </a:cubicBezTo>
                  <a:cubicBezTo>
                    <a:pt x="6185" y="8196"/>
                    <a:pt x="6277" y="7883"/>
                    <a:pt x="6462" y="7570"/>
                  </a:cubicBezTo>
                  <a:cubicBezTo>
                    <a:pt x="6646" y="7257"/>
                    <a:pt x="7108" y="7048"/>
                    <a:pt x="7385" y="7257"/>
                  </a:cubicBezTo>
                  <a:lnTo>
                    <a:pt x="7385" y="6422"/>
                  </a:lnTo>
                  <a:close/>
                  <a:moveTo>
                    <a:pt x="5169" y="14248"/>
                  </a:moveTo>
                  <a:cubicBezTo>
                    <a:pt x="4985" y="14248"/>
                    <a:pt x="4800" y="14144"/>
                    <a:pt x="4615" y="14039"/>
                  </a:cubicBezTo>
                  <a:cubicBezTo>
                    <a:pt x="4154" y="13726"/>
                    <a:pt x="4062" y="13100"/>
                    <a:pt x="4338" y="12578"/>
                  </a:cubicBezTo>
                  <a:cubicBezTo>
                    <a:pt x="4523" y="12265"/>
                    <a:pt x="4800" y="12057"/>
                    <a:pt x="5169" y="12057"/>
                  </a:cubicBezTo>
                  <a:cubicBezTo>
                    <a:pt x="5169" y="14248"/>
                    <a:pt x="5169" y="14248"/>
                    <a:pt x="5169" y="14248"/>
                  </a:cubicBezTo>
                  <a:close/>
                  <a:moveTo>
                    <a:pt x="5169" y="370"/>
                  </a:moveTo>
                  <a:cubicBezTo>
                    <a:pt x="5169" y="2248"/>
                    <a:pt x="5169" y="2248"/>
                    <a:pt x="5169" y="2248"/>
                  </a:cubicBezTo>
                  <a:cubicBezTo>
                    <a:pt x="4985" y="2457"/>
                    <a:pt x="4985" y="2457"/>
                    <a:pt x="4985" y="2457"/>
                  </a:cubicBezTo>
                  <a:cubicBezTo>
                    <a:pt x="4892" y="2770"/>
                    <a:pt x="4892" y="3187"/>
                    <a:pt x="5169" y="3396"/>
                  </a:cubicBezTo>
                  <a:cubicBezTo>
                    <a:pt x="5169" y="4231"/>
                    <a:pt x="5169" y="4231"/>
                    <a:pt x="5169" y="4231"/>
                  </a:cubicBezTo>
                  <a:cubicBezTo>
                    <a:pt x="4338" y="3709"/>
                    <a:pt x="4338" y="3709"/>
                    <a:pt x="4338" y="3709"/>
                  </a:cubicBezTo>
                  <a:cubicBezTo>
                    <a:pt x="4246" y="3918"/>
                    <a:pt x="4154" y="4022"/>
                    <a:pt x="4062" y="4231"/>
                  </a:cubicBezTo>
                  <a:cubicBezTo>
                    <a:pt x="5169" y="4961"/>
                    <a:pt x="5169" y="4961"/>
                    <a:pt x="5169" y="4961"/>
                  </a:cubicBezTo>
                  <a:cubicBezTo>
                    <a:pt x="5169" y="5691"/>
                    <a:pt x="5169" y="5691"/>
                    <a:pt x="5169" y="5691"/>
                  </a:cubicBezTo>
                  <a:cubicBezTo>
                    <a:pt x="4431" y="5274"/>
                    <a:pt x="4431" y="5274"/>
                    <a:pt x="4431" y="5274"/>
                  </a:cubicBezTo>
                  <a:cubicBezTo>
                    <a:pt x="4062" y="4961"/>
                    <a:pt x="3600" y="5065"/>
                    <a:pt x="3415" y="5483"/>
                  </a:cubicBezTo>
                  <a:cubicBezTo>
                    <a:pt x="2585" y="7048"/>
                    <a:pt x="1662" y="8613"/>
                    <a:pt x="831" y="10178"/>
                  </a:cubicBezTo>
                  <a:cubicBezTo>
                    <a:pt x="554" y="9970"/>
                    <a:pt x="277" y="9761"/>
                    <a:pt x="0" y="9657"/>
                  </a:cubicBezTo>
                  <a:cubicBezTo>
                    <a:pt x="1662" y="6631"/>
                    <a:pt x="3231" y="3709"/>
                    <a:pt x="4800" y="787"/>
                  </a:cubicBezTo>
                  <a:cubicBezTo>
                    <a:pt x="4892" y="578"/>
                    <a:pt x="4985" y="474"/>
                    <a:pt x="5169" y="370"/>
                  </a:cubicBezTo>
                  <a:close/>
                  <a:moveTo>
                    <a:pt x="5169" y="8091"/>
                  </a:moveTo>
                  <a:cubicBezTo>
                    <a:pt x="3138" y="11744"/>
                    <a:pt x="3138" y="11744"/>
                    <a:pt x="3138" y="11744"/>
                  </a:cubicBezTo>
                  <a:cubicBezTo>
                    <a:pt x="3415" y="11952"/>
                    <a:pt x="3692" y="12161"/>
                    <a:pt x="3877" y="12265"/>
                  </a:cubicBezTo>
                  <a:cubicBezTo>
                    <a:pt x="4154" y="11848"/>
                    <a:pt x="4708" y="11535"/>
                    <a:pt x="5169" y="11535"/>
                  </a:cubicBezTo>
                  <a:lnTo>
                    <a:pt x="5169" y="8091"/>
                  </a:lnTo>
                  <a:close/>
                </a:path>
              </a:pathLst>
            </a:custGeom>
            <a:solidFill>
              <a:srgbClr val="DEDFE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Freeform 40"/>
            <p:cNvSpPr/>
            <p:nvPr/>
          </p:nvSpPr>
          <p:spPr>
            <a:xfrm flipH="1">
              <a:off x="9822600" y="2321640"/>
              <a:ext cx="196920" cy="349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7613" y="21291"/>
                  </a:moveTo>
                  <a:cubicBezTo>
                    <a:pt x="18552" y="21066"/>
                    <a:pt x="19492" y="20954"/>
                    <a:pt x="20243" y="20729"/>
                  </a:cubicBezTo>
                  <a:cubicBezTo>
                    <a:pt x="15359" y="11728"/>
                    <a:pt x="15359" y="11728"/>
                    <a:pt x="15359" y="11728"/>
                  </a:cubicBezTo>
                  <a:cubicBezTo>
                    <a:pt x="15923" y="11728"/>
                    <a:pt x="16486" y="11728"/>
                    <a:pt x="16862" y="11616"/>
                  </a:cubicBezTo>
                  <a:cubicBezTo>
                    <a:pt x="19116" y="11279"/>
                    <a:pt x="20431" y="9929"/>
                    <a:pt x="19867" y="8691"/>
                  </a:cubicBezTo>
                  <a:cubicBezTo>
                    <a:pt x="19492" y="8016"/>
                    <a:pt x="18928" y="7454"/>
                    <a:pt x="17989" y="7116"/>
                  </a:cubicBezTo>
                  <a:cubicBezTo>
                    <a:pt x="20055" y="6441"/>
                    <a:pt x="21182" y="4866"/>
                    <a:pt x="20619" y="3403"/>
                  </a:cubicBezTo>
                  <a:cubicBezTo>
                    <a:pt x="19679" y="1603"/>
                    <a:pt x="16674" y="591"/>
                    <a:pt x="13669" y="1041"/>
                  </a:cubicBezTo>
                  <a:cubicBezTo>
                    <a:pt x="13105" y="1153"/>
                    <a:pt x="12542" y="1378"/>
                    <a:pt x="11979" y="1491"/>
                  </a:cubicBezTo>
                  <a:cubicBezTo>
                    <a:pt x="10664" y="366"/>
                    <a:pt x="8222" y="-309"/>
                    <a:pt x="5968" y="141"/>
                  </a:cubicBezTo>
                  <a:cubicBezTo>
                    <a:pt x="2963" y="591"/>
                    <a:pt x="1085" y="2391"/>
                    <a:pt x="2024" y="4191"/>
                  </a:cubicBezTo>
                  <a:cubicBezTo>
                    <a:pt x="2024" y="4528"/>
                    <a:pt x="2399" y="4866"/>
                    <a:pt x="2587" y="5091"/>
                  </a:cubicBezTo>
                  <a:cubicBezTo>
                    <a:pt x="709" y="5541"/>
                    <a:pt x="-418" y="6778"/>
                    <a:pt x="145" y="8016"/>
                  </a:cubicBezTo>
                  <a:cubicBezTo>
                    <a:pt x="521" y="9141"/>
                    <a:pt x="2212" y="9816"/>
                    <a:pt x="4090" y="9929"/>
                  </a:cubicBezTo>
                  <a:cubicBezTo>
                    <a:pt x="3339" y="10604"/>
                    <a:pt x="3151" y="11504"/>
                    <a:pt x="3526" y="12291"/>
                  </a:cubicBezTo>
                  <a:cubicBezTo>
                    <a:pt x="4278" y="14091"/>
                    <a:pt x="7471" y="15104"/>
                    <a:pt x="10288" y="14654"/>
                  </a:cubicBezTo>
                  <a:cubicBezTo>
                    <a:pt x="11603" y="14429"/>
                    <a:pt x="12730" y="13978"/>
                    <a:pt x="13293" y="13416"/>
                  </a:cubicBezTo>
                  <a:lnTo>
                    <a:pt x="17613" y="2129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Freeform 41"/>
            <p:cNvSpPr/>
            <p:nvPr/>
          </p:nvSpPr>
          <p:spPr>
            <a:xfrm flipH="1">
              <a:off x="8303760" y="2289240"/>
              <a:ext cx="212040" cy="3643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4303" y="20880"/>
                  </a:moveTo>
                  <a:cubicBezTo>
                    <a:pt x="5154" y="20987"/>
                    <a:pt x="6004" y="21095"/>
                    <a:pt x="6854" y="21202"/>
                  </a:cubicBezTo>
                  <a:cubicBezTo>
                    <a:pt x="9746" y="12390"/>
                    <a:pt x="9746" y="12390"/>
                    <a:pt x="9746" y="12390"/>
                  </a:cubicBezTo>
                  <a:cubicBezTo>
                    <a:pt x="10086" y="12605"/>
                    <a:pt x="10596" y="12712"/>
                    <a:pt x="11106" y="12820"/>
                  </a:cubicBezTo>
                  <a:cubicBezTo>
                    <a:pt x="13147" y="13142"/>
                    <a:pt x="15188" y="12390"/>
                    <a:pt x="15699" y="11101"/>
                  </a:cubicBezTo>
                  <a:cubicBezTo>
                    <a:pt x="15869" y="10563"/>
                    <a:pt x="15699" y="9918"/>
                    <a:pt x="15358" y="9381"/>
                  </a:cubicBezTo>
                  <a:cubicBezTo>
                    <a:pt x="17569" y="9381"/>
                    <a:pt x="19610" y="8414"/>
                    <a:pt x="20121" y="7017"/>
                  </a:cubicBezTo>
                  <a:cubicBezTo>
                    <a:pt x="20971" y="5298"/>
                    <a:pt x="19270" y="3578"/>
                    <a:pt x="16719" y="3148"/>
                  </a:cubicBezTo>
                  <a:cubicBezTo>
                    <a:pt x="16039" y="3041"/>
                    <a:pt x="15528" y="3041"/>
                    <a:pt x="15018" y="3041"/>
                  </a:cubicBezTo>
                  <a:cubicBezTo>
                    <a:pt x="14848" y="1644"/>
                    <a:pt x="13317" y="462"/>
                    <a:pt x="11277" y="139"/>
                  </a:cubicBezTo>
                  <a:cubicBezTo>
                    <a:pt x="8555" y="-398"/>
                    <a:pt x="5834" y="677"/>
                    <a:pt x="4984" y="2289"/>
                  </a:cubicBezTo>
                  <a:cubicBezTo>
                    <a:pt x="4984" y="2611"/>
                    <a:pt x="4814" y="2933"/>
                    <a:pt x="4814" y="3256"/>
                  </a:cubicBezTo>
                  <a:cubicBezTo>
                    <a:pt x="2943" y="3041"/>
                    <a:pt x="1242" y="3793"/>
                    <a:pt x="732" y="4975"/>
                  </a:cubicBezTo>
                  <a:cubicBezTo>
                    <a:pt x="221" y="6050"/>
                    <a:pt x="902" y="7124"/>
                    <a:pt x="2262" y="7554"/>
                  </a:cubicBezTo>
                  <a:cubicBezTo>
                    <a:pt x="1242" y="7984"/>
                    <a:pt x="562" y="8629"/>
                    <a:pt x="221" y="9489"/>
                  </a:cubicBezTo>
                  <a:cubicBezTo>
                    <a:pt x="-629" y="11208"/>
                    <a:pt x="1072" y="12927"/>
                    <a:pt x="3623" y="13357"/>
                  </a:cubicBezTo>
                  <a:cubicBezTo>
                    <a:pt x="4814" y="13572"/>
                    <a:pt x="6004" y="13465"/>
                    <a:pt x="6854" y="13250"/>
                  </a:cubicBezTo>
                  <a:lnTo>
                    <a:pt x="4303" y="2088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Freeform 42"/>
            <p:cNvSpPr/>
            <p:nvPr/>
          </p:nvSpPr>
          <p:spPr>
            <a:xfrm flipH="1">
              <a:off x="10114560" y="2303640"/>
              <a:ext cx="843120" cy="8690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21600" y="15738"/>
                  </a:moveTo>
                  <a:cubicBezTo>
                    <a:pt x="19472" y="17815"/>
                    <a:pt x="19472" y="17815"/>
                    <a:pt x="19472" y="17815"/>
                  </a:cubicBezTo>
                  <a:cubicBezTo>
                    <a:pt x="19472" y="15831"/>
                    <a:pt x="19472" y="15831"/>
                    <a:pt x="19472" y="15831"/>
                  </a:cubicBezTo>
                  <a:cubicBezTo>
                    <a:pt x="19842" y="16200"/>
                    <a:pt x="19842" y="16200"/>
                    <a:pt x="19842" y="16200"/>
                  </a:cubicBezTo>
                  <a:cubicBezTo>
                    <a:pt x="19981" y="16015"/>
                    <a:pt x="20120" y="15877"/>
                    <a:pt x="20305" y="15738"/>
                  </a:cubicBezTo>
                  <a:cubicBezTo>
                    <a:pt x="19472" y="14908"/>
                    <a:pt x="19472" y="14908"/>
                    <a:pt x="19472" y="14908"/>
                  </a:cubicBezTo>
                  <a:cubicBezTo>
                    <a:pt x="19472" y="13615"/>
                    <a:pt x="19472" y="13615"/>
                    <a:pt x="19472" y="13615"/>
                  </a:cubicBezTo>
                  <a:lnTo>
                    <a:pt x="21600" y="15738"/>
                  </a:lnTo>
                  <a:close/>
                  <a:moveTo>
                    <a:pt x="19472" y="17815"/>
                  </a:moveTo>
                  <a:cubicBezTo>
                    <a:pt x="18964" y="18323"/>
                    <a:pt x="18964" y="18323"/>
                    <a:pt x="18964" y="18323"/>
                  </a:cubicBezTo>
                  <a:cubicBezTo>
                    <a:pt x="18964" y="17031"/>
                    <a:pt x="18964" y="17031"/>
                    <a:pt x="18964" y="17031"/>
                  </a:cubicBezTo>
                  <a:cubicBezTo>
                    <a:pt x="19241" y="16754"/>
                    <a:pt x="19241" y="16754"/>
                    <a:pt x="19241" y="16754"/>
                  </a:cubicBezTo>
                  <a:cubicBezTo>
                    <a:pt x="18964" y="16477"/>
                    <a:pt x="18964" y="16477"/>
                    <a:pt x="18964" y="16477"/>
                  </a:cubicBezTo>
                  <a:cubicBezTo>
                    <a:pt x="18964" y="15323"/>
                    <a:pt x="18964" y="15323"/>
                    <a:pt x="18964" y="15323"/>
                  </a:cubicBezTo>
                  <a:cubicBezTo>
                    <a:pt x="19472" y="15831"/>
                    <a:pt x="19472" y="15831"/>
                    <a:pt x="19472" y="15831"/>
                  </a:cubicBezTo>
                  <a:cubicBezTo>
                    <a:pt x="19472" y="17815"/>
                    <a:pt x="19472" y="17815"/>
                    <a:pt x="19472" y="17815"/>
                  </a:cubicBezTo>
                  <a:close/>
                  <a:moveTo>
                    <a:pt x="18964" y="13062"/>
                  </a:moveTo>
                  <a:cubicBezTo>
                    <a:pt x="19472" y="13615"/>
                    <a:pt x="19472" y="13615"/>
                    <a:pt x="19472" y="13615"/>
                  </a:cubicBezTo>
                  <a:cubicBezTo>
                    <a:pt x="19472" y="14908"/>
                    <a:pt x="19472" y="14908"/>
                    <a:pt x="19472" y="14908"/>
                  </a:cubicBezTo>
                  <a:cubicBezTo>
                    <a:pt x="19149" y="14585"/>
                    <a:pt x="19149" y="14585"/>
                    <a:pt x="19149" y="14585"/>
                  </a:cubicBezTo>
                  <a:cubicBezTo>
                    <a:pt x="18964" y="14769"/>
                    <a:pt x="18964" y="14769"/>
                    <a:pt x="18964" y="14769"/>
                  </a:cubicBezTo>
                  <a:lnTo>
                    <a:pt x="18964" y="13062"/>
                  </a:lnTo>
                  <a:close/>
                  <a:moveTo>
                    <a:pt x="18964" y="18323"/>
                  </a:moveTo>
                  <a:cubicBezTo>
                    <a:pt x="17854" y="19431"/>
                    <a:pt x="17854" y="19431"/>
                    <a:pt x="17854" y="19431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900" y="18138"/>
                    <a:pt x="17900" y="18138"/>
                    <a:pt x="17900" y="18138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00" y="18092"/>
                    <a:pt x="17900" y="18092"/>
                    <a:pt x="17900" y="18092"/>
                  </a:cubicBezTo>
                  <a:cubicBezTo>
                    <a:pt x="17946" y="18092"/>
                    <a:pt x="17946" y="18092"/>
                    <a:pt x="17946" y="18092"/>
                  </a:cubicBezTo>
                  <a:cubicBezTo>
                    <a:pt x="17946" y="18092"/>
                    <a:pt x="17946" y="18092"/>
                    <a:pt x="17946" y="18092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46" y="18046"/>
                    <a:pt x="17946" y="18046"/>
                    <a:pt x="17946" y="18046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7992" y="18000"/>
                    <a:pt x="17992" y="18000"/>
                    <a:pt x="17992" y="18000"/>
                  </a:cubicBezTo>
                  <a:cubicBezTo>
                    <a:pt x="18039" y="18000"/>
                    <a:pt x="18039" y="18000"/>
                    <a:pt x="18039" y="18000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39" y="17954"/>
                    <a:pt x="18039" y="17954"/>
                    <a:pt x="18039" y="17954"/>
                  </a:cubicBezTo>
                  <a:cubicBezTo>
                    <a:pt x="18085" y="17954"/>
                    <a:pt x="18085" y="17954"/>
                    <a:pt x="18085" y="17954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085" y="17908"/>
                    <a:pt x="18085" y="17908"/>
                    <a:pt x="18085" y="17908"/>
                  </a:cubicBezTo>
                  <a:cubicBezTo>
                    <a:pt x="18131" y="17908"/>
                    <a:pt x="18131" y="17908"/>
                    <a:pt x="18131" y="17908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31" y="17862"/>
                    <a:pt x="18131" y="17862"/>
                    <a:pt x="18131" y="17862"/>
                  </a:cubicBezTo>
                  <a:cubicBezTo>
                    <a:pt x="18177" y="17862"/>
                    <a:pt x="18177" y="17862"/>
                    <a:pt x="18177" y="17862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177" y="17815"/>
                    <a:pt x="18177" y="17815"/>
                    <a:pt x="18177" y="17815"/>
                  </a:cubicBezTo>
                  <a:cubicBezTo>
                    <a:pt x="18224" y="17769"/>
                    <a:pt x="18224" y="17769"/>
                    <a:pt x="18224" y="17769"/>
                  </a:cubicBezTo>
                  <a:cubicBezTo>
                    <a:pt x="17854" y="17446"/>
                    <a:pt x="17854" y="17446"/>
                    <a:pt x="17854" y="17446"/>
                  </a:cubicBezTo>
                  <a:cubicBezTo>
                    <a:pt x="17854" y="16292"/>
                    <a:pt x="17854" y="16292"/>
                    <a:pt x="17854" y="16292"/>
                  </a:cubicBezTo>
                  <a:cubicBezTo>
                    <a:pt x="18779" y="17215"/>
                    <a:pt x="18779" y="17215"/>
                    <a:pt x="18779" y="17215"/>
                  </a:cubicBezTo>
                  <a:cubicBezTo>
                    <a:pt x="18964" y="17031"/>
                    <a:pt x="18964" y="17031"/>
                    <a:pt x="18964" y="17031"/>
                  </a:cubicBezTo>
                  <a:cubicBezTo>
                    <a:pt x="18964" y="18323"/>
                    <a:pt x="18964" y="18323"/>
                    <a:pt x="18964" y="18323"/>
                  </a:cubicBezTo>
                  <a:close/>
                  <a:moveTo>
                    <a:pt x="17854" y="11954"/>
                  </a:moveTo>
                  <a:cubicBezTo>
                    <a:pt x="17854" y="13246"/>
                    <a:pt x="17854" y="13246"/>
                    <a:pt x="17854" y="13246"/>
                  </a:cubicBezTo>
                  <a:cubicBezTo>
                    <a:pt x="18640" y="14077"/>
                    <a:pt x="18640" y="14077"/>
                    <a:pt x="18640" y="14077"/>
                  </a:cubicBezTo>
                  <a:cubicBezTo>
                    <a:pt x="18501" y="14215"/>
                    <a:pt x="18362" y="14400"/>
                    <a:pt x="18177" y="14538"/>
                  </a:cubicBezTo>
                  <a:cubicBezTo>
                    <a:pt x="17854" y="14215"/>
                    <a:pt x="17854" y="14215"/>
                    <a:pt x="17854" y="14215"/>
                  </a:cubicBezTo>
                  <a:cubicBezTo>
                    <a:pt x="17854" y="15877"/>
                    <a:pt x="17854" y="15877"/>
                    <a:pt x="17854" y="15877"/>
                  </a:cubicBezTo>
                  <a:cubicBezTo>
                    <a:pt x="18131" y="15600"/>
                    <a:pt x="18131" y="15600"/>
                    <a:pt x="18131" y="15600"/>
                  </a:cubicBezTo>
                  <a:cubicBezTo>
                    <a:pt x="18964" y="16477"/>
                    <a:pt x="18964" y="16477"/>
                    <a:pt x="18964" y="16477"/>
                  </a:cubicBezTo>
                  <a:cubicBezTo>
                    <a:pt x="18964" y="15323"/>
                    <a:pt x="18964" y="15323"/>
                    <a:pt x="18964" y="15323"/>
                  </a:cubicBezTo>
                  <a:cubicBezTo>
                    <a:pt x="18686" y="15046"/>
                    <a:pt x="18686" y="15046"/>
                    <a:pt x="18686" y="15046"/>
                  </a:cubicBezTo>
                  <a:cubicBezTo>
                    <a:pt x="18964" y="14769"/>
                    <a:pt x="18964" y="14769"/>
                    <a:pt x="18964" y="14769"/>
                  </a:cubicBezTo>
                  <a:cubicBezTo>
                    <a:pt x="18964" y="13062"/>
                    <a:pt x="18964" y="13062"/>
                    <a:pt x="18964" y="13062"/>
                  </a:cubicBezTo>
                  <a:lnTo>
                    <a:pt x="17854" y="11954"/>
                  </a:lnTo>
                  <a:close/>
                  <a:moveTo>
                    <a:pt x="17854" y="19431"/>
                  </a:moveTo>
                  <a:cubicBezTo>
                    <a:pt x="17345" y="19938"/>
                    <a:pt x="17345" y="19938"/>
                    <a:pt x="17345" y="19938"/>
                  </a:cubicBezTo>
                  <a:cubicBezTo>
                    <a:pt x="17345" y="18646"/>
                    <a:pt x="17345" y="18646"/>
                    <a:pt x="17345" y="18646"/>
                  </a:cubicBezTo>
                  <a:cubicBezTo>
                    <a:pt x="17715" y="18277"/>
                    <a:pt x="17715" y="18277"/>
                    <a:pt x="17715" y="18277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761" y="18231"/>
                    <a:pt x="17761" y="18231"/>
                    <a:pt x="17761" y="18231"/>
                  </a:cubicBezTo>
                  <a:cubicBezTo>
                    <a:pt x="17807" y="18231"/>
                    <a:pt x="17807" y="18231"/>
                    <a:pt x="17807" y="18231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07" y="18185"/>
                    <a:pt x="17807" y="18185"/>
                    <a:pt x="17807" y="18185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8138"/>
                    <a:pt x="17854" y="18138"/>
                    <a:pt x="17854" y="18138"/>
                  </a:cubicBezTo>
                  <a:cubicBezTo>
                    <a:pt x="17854" y="19431"/>
                    <a:pt x="17854" y="19431"/>
                    <a:pt x="17854" y="19431"/>
                  </a:cubicBezTo>
                  <a:close/>
                  <a:moveTo>
                    <a:pt x="17345" y="11446"/>
                  </a:moveTo>
                  <a:cubicBezTo>
                    <a:pt x="17854" y="11954"/>
                    <a:pt x="17854" y="11954"/>
                    <a:pt x="17854" y="11954"/>
                  </a:cubicBezTo>
                  <a:cubicBezTo>
                    <a:pt x="17854" y="13246"/>
                    <a:pt x="17854" y="13246"/>
                    <a:pt x="17854" y="13246"/>
                  </a:cubicBezTo>
                  <a:cubicBezTo>
                    <a:pt x="17530" y="12923"/>
                    <a:pt x="17530" y="12923"/>
                    <a:pt x="17530" y="12923"/>
                  </a:cubicBezTo>
                  <a:cubicBezTo>
                    <a:pt x="17345" y="13108"/>
                    <a:pt x="17345" y="13108"/>
                    <a:pt x="17345" y="13108"/>
                  </a:cubicBezTo>
                  <a:cubicBezTo>
                    <a:pt x="17345" y="11446"/>
                    <a:pt x="17345" y="11446"/>
                    <a:pt x="17345" y="11446"/>
                  </a:cubicBezTo>
                  <a:close/>
                  <a:moveTo>
                    <a:pt x="17854" y="14215"/>
                  </a:moveTo>
                  <a:cubicBezTo>
                    <a:pt x="17854" y="15877"/>
                    <a:pt x="17854" y="15877"/>
                    <a:pt x="17854" y="15877"/>
                  </a:cubicBezTo>
                  <a:cubicBezTo>
                    <a:pt x="17622" y="16062"/>
                    <a:pt x="17622" y="16062"/>
                    <a:pt x="17622" y="16062"/>
                  </a:cubicBezTo>
                  <a:cubicBezTo>
                    <a:pt x="17854" y="16292"/>
                    <a:pt x="17854" y="16292"/>
                    <a:pt x="17854" y="16292"/>
                  </a:cubicBezTo>
                  <a:cubicBezTo>
                    <a:pt x="17854" y="17446"/>
                    <a:pt x="17854" y="17446"/>
                    <a:pt x="17854" y="17446"/>
                  </a:cubicBezTo>
                  <a:cubicBezTo>
                    <a:pt x="17345" y="16892"/>
                    <a:pt x="17345" y="16892"/>
                    <a:pt x="17345" y="16892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45" y="15369"/>
                    <a:pt x="17345" y="15369"/>
                    <a:pt x="17345" y="15369"/>
                  </a:cubicBezTo>
                  <a:cubicBezTo>
                    <a:pt x="17391" y="15369"/>
                    <a:pt x="17391" y="15369"/>
                    <a:pt x="17391" y="15369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391" y="15323"/>
                    <a:pt x="17391" y="15323"/>
                    <a:pt x="17391" y="15323"/>
                  </a:cubicBezTo>
                  <a:cubicBezTo>
                    <a:pt x="17437" y="15323"/>
                    <a:pt x="17437" y="15323"/>
                    <a:pt x="17437" y="15323"/>
                  </a:cubicBezTo>
                  <a:cubicBezTo>
                    <a:pt x="17437" y="15323"/>
                    <a:pt x="17437" y="15323"/>
                    <a:pt x="17437" y="15323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37" y="15277"/>
                    <a:pt x="17437" y="15277"/>
                    <a:pt x="17437" y="15277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484" y="15231"/>
                    <a:pt x="17484" y="15231"/>
                    <a:pt x="17484" y="15231"/>
                  </a:cubicBezTo>
                  <a:cubicBezTo>
                    <a:pt x="17530" y="15231"/>
                    <a:pt x="17530" y="15231"/>
                    <a:pt x="17530" y="15231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30" y="15185"/>
                    <a:pt x="17530" y="15185"/>
                    <a:pt x="17530" y="15185"/>
                  </a:cubicBezTo>
                  <a:cubicBezTo>
                    <a:pt x="17576" y="15185"/>
                    <a:pt x="17576" y="15185"/>
                    <a:pt x="17576" y="15185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576" y="15138"/>
                    <a:pt x="17576" y="15138"/>
                    <a:pt x="17576" y="15138"/>
                  </a:cubicBezTo>
                  <a:cubicBezTo>
                    <a:pt x="17622" y="15138"/>
                    <a:pt x="17622" y="15138"/>
                    <a:pt x="17622" y="15138"/>
                  </a:cubicBezTo>
                  <a:cubicBezTo>
                    <a:pt x="17622" y="15092"/>
                    <a:pt x="17622" y="15092"/>
                    <a:pt x="17622" y="15092"/>
                  </a:cubicBezTo>
                  <a:cubicBezTo>
                    <a:pt x="17622" y="15092"/>
                    <a:pt x="17622" y="15092"/>
                    <a:pt x="17622" y="15092"/>
                  </a:cubicBezTo>
                  <a:cubicBezTo>
                    <a:pt x="17345" y="14815"/>
                    <a:pt x="17345" y="14815"/>
                    <a:pt x="17345" y="14815"/>
                  </a:cubicBezTo>
                  <a:cubicBezTo>
                    <a:pt x="17345" y="13662"/>
                    <a:pt x="17345" y="13662"/>
                    <a:pt x="17345" y="13662"/>
                  </a:cubicBezTo>
                  <a:lnTo>
                    <a:pt x="17854" y="14215"/>
                  </a:lnTo>
                  <a:close/>
                  <a:moveTo>
                    <a:pt x="17345" y="19938"/>
                  </a:moveTo>
                  <a:cubicBezTo>
                    <a:pt x="16373" y="20908"/>
                    <a:pt x="16373" y="20908"/>
                    <a:pt x="16373" y="20908"/>
                  </a:cubicBezTo>
                  <a:cubicBezTo>
                    <a:pt x="16373" y="19615"/>
                    <a:pt x="16373" y="19615"/>
                    <a:pt x="16373" y="19615"/>
                  </a:cubicBezTo>
                  <a:cubicBezTo>
                    <a:pt x="16697" y="19292"/>
                    <a:pt x="16697" y="19292"/>
                    <a:pt x="16697" y="19292"/>
                  </a:cubicBezTo>
                  <a:cubicBezTo>
                    <a:pt x="17160" y="18831"/>
                    <a:pt x="17160" y="18831"/>
                    <a:pt x="17160" y="18831"/>
                  </a:cubicBezTo>
                  <a:cubicBezTo>
                    <a:pt x="17345" y="18646"/>
                    <a:pt x="17345" y="18646"/>
                    <a:pt x="17345" y="18646"/>
                  </a:cubicBezTo>
                  <a:cubicBezTo>
                    <a:pt x="17345" y="19938"/>
                    <a:pt x="17345" y="19938"/>
                    <a:pt x="17345" y="19938"/>
                  </a:cubicBezTo>
                  <a:close/>
                  <a:moveTo>
                    <a:pt x="16373" y="10431"/>
                  </a:moveTo>
                  <a:cubicBezTo>
                    <a:pt x="17345" y="11446"/>
                    <a:pt x="17345" y="11446"/>
                    <a:pt x="17345" y="11446"/>
                  </a:cubicBezTo>
                  <a:cubicBezTo>
                    <a:pt x="17345" y="13108"/>
                    <a:pt x="17345" y="13108"/>
                    <a:pt x="17345" y="13108"/>
                  </a:cubicBezTo>
                  <a:cubicBezTo>
                    <a:pt x="17067" y="13385"/>
                    <a:pt x="17067" y="13385"/>
                    <a:pt x="17067" y="13385"/>
                  </a:cubicBezTo>
                  <a:cubicBezTo>
                    <a:pt x="17345" y="13662"/>
                    <a:pt x="17345" y="13662"/>
                    <a:pt x="17345" y="13662"/>
                  </a:cubicBezTo>
                  <a:cubicBezTo>
                    <a:pt x="17345" y="14815"/>
                    <a:pt x="17345" y="14815"/>
                    <a:pt x="17345" y="14815"/>
                  </a:cubicBezTo>
                  <a:cubicBezTo>
                    <a:pt x="16466" y="13938"/>
                    <a:pt x="16466" y="13938"/>
                    <a:pt x="16466" y="13938"/>
                  </a:cubicBezTo>
                  <a:cubicBezTo>
                    <a:pt x="16466" y="13985"/>
                    <a:pt x="16466" y="13985"/>
                    <a:pt x="16466" y="13985"/>
                  </a:cubicBezTo>
                  <a:cubicBezTo>
                    <a:pt x="16466" y="13985"/>
                    <a:pt x="16466" y="13985"/>
                    <a:pt x="16466" y="13985"/>
                  </a:cubicBezTo>
                  <a:cubicBezTo>
                    <a:pt x="16466" y="13985"/>
                    <a:pt x="16466" y="13985"/>
                    <a:pt x="16466" y="13985"/>
                  </a:cubicBezTo>
                  <a:cubicBezTo>
                    <a:pt x="16466" y="13985"/>
                    <a:pt x="16466" y="13985"/>
                    <a:pt x="16466" y="13985"/>
                  </a:cubicBezTo>
                  <a:cubicBezTo>
                    <a:pt x="16420" y="13985"/>
                    <a:pt x="16420" y="13985"/>
                    <a:pt x="16420" y="13985"/>
                  </a:cubicBezTo>
                  <a:cubicBezTo>
                    <a:pt x="16420" y="13985"/>
                    <a:pt x="16420" y="13985"/>
                    <a:pt x="16420" y="13985"/>
                  </a:cubicBezTo>
                  <a:cubicBezTo>
                    <a:pt x="16420" y="13985"/>
                    <a:pt x="16420" y="13985"/>
                    <a:pt x="16420" y="13985"/>
                  </a:cubicBezTo>
                  <a:cubicBezTo>
                    <a:pt x="16420" y="13985"/>
                    <a:pt x="16420" y="13985"/>
                    <a:pt x="16420" y="13985"/>
                  </a:cubicBezTo>
                  <a:cubicBezTo>
                    <a:pt x="16420" y="14031"/>
                    <a:pt x="16420" y="14031"/>
                    <a:pt x="16420" y="14031"/>
                  </a:cubicBezTo>
                  <a:cubicBezTo>
                    <a:pt x="16420" y="14031"/>
                    <a:pt x="16420" y="14031"/>
                    <a:pt x="16420" y="14031"/>
                  </a:cubicBezTo>
                  <a:cubicBezTo>
                    <a:pt x="16420" y="14031"/>
                    <a:pt x="16420" y="14031"/>
                    <a:pt x="16420" y="14031"/>
                  </a:cubicBezTo>
                  <a:cubicBezTo>
                    <a:pt x="16373" y="14031"/>
                    <a:pt x="16373" y="14031"/>
                    <a:pt x="16373" y="14031"/>
                  </a:cubicBezTo>
                  <a:cubicBezTo>
                    <a:pt x="16373" y="14031"/>
                    <a:pt x="16373" y="14031"/>
                    <a:pt x="16373" y="14031"/>
                  </a:cubicBezTo>
                  <a:cubicBezTo>
                    <a:pt x="16373" y="14031"/>
                    <a:pt x="16373" y="14031"/>
                    <a:pt x="16373" y="14031"/>
                  </a:cubicBezTo>
                  <a:cubicBezTo>
                    <a:pt x="16373" y="14031"/>
                    <a:pt x="16373" y="14031"/>
                    <a:pt x="16373" y="14031"/>
                  </a:cubicBez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73" y="12692"/>
                    <a:pt x="16373" y="12692"/>
                    <a:pt x="16373" y="12692"/>
                  </a:cubicBezTo>
                  <a:cubicBezTo>
                    <a:pt x="16558" y="12877"/>
                    <a:pt x="16558" y="12877"/>
                    <a:pt x="16558" y="12877"/>
                  </a:cubicBezTo>
                  <a:cubicBezTo>
                    <a:pt x="16697" y="12738"/>
                    <a:pt x="16836" y="12600"/>
                    <a:pt x="17021" y="12415"/>
                  </a:cubicBezTo>
                  <a:cubicBezTo>
                    <a:pt x="16373" y="11769"/>
                    <a:pt x="16373" y="11769"/>
                    <a:pt x="16373" y="11769"/>
                  </a:cubicBezTo>
                  <a:cubicBezTo>
                    <a:pt x="16373" y="10431"/>
                    <a:pt x="16373" y="10431"/>
                    <a:pt x="16373" y="10431"/>
                  </a:cubicBezTo>
                  <a:close/>
                  <a:moveTo>
                    <a:pt x="17345" y="15369"/>
                  </a:moveTo>
                  <a:cubicBezTo>
                    <a:pt x="17345" y="16892"/>
                    <a:pt x="17345" y="16892"/>
                    <a:pt x="17345" y="16892"/>
                  </a:cubicBezTo>
                  <a:cubicBezTo>
                    <a:pt x="17067" y="16662"/>
                    <a:pt x="17067" y="16662"/>
                    <a:pt x="17067" y="16662"/>
                  </a:cubicBezTo>
                  <a:cubicBezTo>
                    <a:pt x="17067" y="16662"/>
                    <a:pt x="17067" y="16662"/>
                    <a:pt x="17067" y="16662"/>
                  </a:cubicBezTo>
                  <a:cubicBezTo>
                    <a:pt x="17067" y="16662"/>
                    <a:pt x="17067" y="16662"/>
                    <a:pt x="17067" y="16662"/>
                  </a:cubicBezTo>
                  <a:cubicBezTo>
                    <a:pt x="17021" y="16662"/>
                    <a:pt x="17021" y="16662"/>
                    <a:pt x="17021" y="16662"/>
                  </a:cubicBezTo>
                  <a:cubicBezTo>
                    <a:pt x="17021" y="16662"/>
                    <a:pt x="17021" y="16662"/>
                    <a:pt x="17021" y="16662"/>
                  </a:cubicBezTo>
                  <a:cubicBezTo>
                    <a:pt x="17021" y="16662"/>
                    <a:pt x="17021" y="16662"/>
                    <a:pt x="17021" y="16662"/>
                  </a:cubicBezTo>
                  <a:cubicBezTo>
                    <a:pt x="17021" y="16662"/>
                    <a:pt x="17021" y="16662"/>
                    <a:pt x="17021" y="16662"/>
                  </a:cubicBezTo>
                  <a:cubicBezTo>
                    <a:pt x="17021" y="16708"/>
                    <a:pt x="17021" y="16708"/>
                    <a:pt x="17021" y="16708"/>
                  </a:cubicBezTo>
                  <a:cubicBezTo>
                    <a:pt x="17021" y="16708"/>
                    <a:pt x="17021" y="16708"/>
                    <a:pt x="17021" y="16708"/>
                  </a:cubicBezTo>
                  <a:cubicBezTo>
                    <a:pt x="17021" y="16708"/>
                    <a:pt x="17021" y="16708"/>
                    <a:pt x="17021" y="16708"/>
                  </a:cubicBezTo>
                  <a:cubicBezTo>
                    <a:pt x="16975" y="16708"/>
                    <a:pt x="16975" y="16708"/>
                    <a:pt x="16975" y="16708"/>
                  </a:cubicBezTo>
                  <a:cubicBezTo>
                    <a:pt x="16975" y="16708"/>
                    <a:pt x="16975" y="16708"/>
                    <a:pt x="16975" y="16708"/>
                  </a:cubicBezTo>
                  <a:cubicBezTo>
                    <a:pt x="16975" y="16708"/>
                    <a:pt x="16975" y="16708"/>
                    <a:pt x="16975" y="16708"/>
                  </a:cubicBezTo>
                  <a:cubicBezTo>
                    <a:pt x="16975" y="16708"/>
                    <a:pt x="16975" y="16708"/>
                    <a:pt x="16975" y="16708"/>
                  </a:cubicBezTo>
                  <a:cubicBezTo>
                    <a:pt x="16975" y="16754"/>
                    <a:pt x="16975" y="16754"/>
                    <a:pt x="16975" y="16754"/>
                  </a:cubicBezTo>
                  <a:cubicBezTo>
                    <a:pt x="16975" y="16754"/>
                    <a:pt x="16975" y="16754"/>
                    <a:pt x="16975" y="16754"/>
                  </a:cubicBezTo>
                  <a:cubicBezTo>
                    <a:pt x="16975" y="16754"/>
                    <a:pt x="16975" y="16754"/>
                    <a:pt x="16975" y="16754"/>
                  </a:cubicBezTo>
                  <a:cubicBezTo>
                    <a:pt x="16928" y="16754"/>
                    <a:pt x="16928" y="16754"/>
                    <a:pt x="16928" y="16754"/>
                  </a:cubicBezTo>
                  <a:cubicBezTo>
                    <a:pt x="16928" y="16754"/>
                    <a:pt x="16928" y="16754"/>
                    <a:pt x="16928" y="16754"/>
                  </a:cubicBezTo>
                  <a:cubicBezTo>
                    <a:pt x="16928" y="16754"/>
                    <a:pt x="16928" y="16754"/>
                    <a:pt x="16928" y="16754"/>
                  </a:cubicBezTo>
                  <a:cubicBezTo>
                    <a:pt x="16928" y="16754"/>
                    <a:pt x="16928" y="16754"/>
                    <a:pt x="16928" y="16754"/>
                  </a:cubicBezTo>
                  <a:cubicBezTo>
                    <a:pt x="16928" y="16754"/>
                    <a:pt x="16928" y="16754"/>
                    <a:pt x="16928" y="16754"/>
                  </a:cubicBezTo>
                  <a:cubicBezTo>
                    <a:pt x="16928" y="16800"/>
                    <a:pt x="16928" y="16800"/>
                    <a:pt x="16928" y="16800"/>
                  </a:cubicBezTo>
                  <a:cubicBezTo>
                    <a:pt x="16928" y="16800"/>
                    <a:pt x="16928" y="16800"/>
                    <a:pt x="16928" y="16800"/>
                  </a:cubicBezTo>
                  <a:cubicBezTo>
                    <a:pt x="16928" y="16800"/>
                    <a:pt x="16928" y="16800"/>
                    <a:pt x="16928" y="16800"/>
                  </a:cubicBezTo>
                  <a:cubicBezTo>
                    <a:pt x="16882" y="16800"/>
                    <a:pt x="16882" y="16800"/>
                    <a:pt x="16882" y="16800"/>
                  </a:cubicBezTo>
                  <a:cubicBezTo>
                    <a:pt x="16882" y="16800"/>
                    <a:pt x="16882" y="16800"/>
                    <a:pt x="16882" y="16800"/>
                  </a:cubicBezTo>
                  <a:cubicBezTo>
                    <a:pt x="16882" y="16800"/>
                    <a:pt x="16882" y="16800"/>
                    <a:pt x="16882" y="16800"/>
                  </a:cubicBezTo>
                  <a:cubicBezTo>
                    <a:pt x="16882" y="16800"/>
                    <a:pt x="16882" y="16800"/>
                    <a:pt x="16882" y="16800"/>
                  </a:cubicBezTo>
                  <a:cubicBezTo>
                    <a:pt x="16882" y="16846"/>
                    <a:pt x="16882" y="16846"/>
                    <a:pt x="16882" y="16846"/>
                  </a:cubicBezTo>
                  <a:cubicBezTo>
                    <a:pt x="16882" y="16846"/>
                    <a:pt x="16882" y="16846"/>
                    <a:pt x="16882" y="16846"/>
                  </a:cubicBezTo>
                  <a:cubicBezTo>
                    <a:pt x="16882" y="16846"/>
                    <a:pt x="16882" y="16846"/>
                    <a:pt x="16882" y="16846"/>
                  </a:cubicBezTo>
                  <a:cubicBezTo>
                    <a:pt x="16882" y="16846"/>
                    <a:pt x="16882" y="16846"/>
                    <a:pt x="16882" y="16846"/>
                  </a:cubicBezTo>
                  <a:cubicBezTo>
                    <a:pt x="16836" y="16846"/>
                    <a:pt x="16836" y="16846"/>
                    <a:pt x="16836" y="16846"/>
                  </a:cubicBezTo>
                  <a:cubicBezTo>
                    <a:pt x="16836" y="16846"/>
                    <a:pt x="16836" y="16846"/>
                    <a:pt x="16836" y="16846"/>
                  </a:cubicBezTo>
                  <a:cubicBezTo>
                    <a:pt x="16836" y="16846"/>
                    <a:pt x="16836" y="16846"/>
                    <a:pt x="16836" y="16846"/>
                  </a:cubicBezTo>
                  <a:cubicBezTo>
                    <a:pt x="16836" y="16892"/>
                    <a:pt x="16836" y="16892"/>
                    <a:pt x="16836" y="16892"/>
                  </a:cubicBezTo>
                  <a:cubicBezTo>
                    <a:pt x="16836" y="16892"/>
                    <a:pt x="16836" y="16892"/>
                    <a:pt x="16836" y="16892"/>
                  </a:cubicBezTo>
                  <a:cubicBezTo>
                    <a:pt x="16836" y="16892"/>
                    <a:pt x="16836" y="16892"/>
                    <a:pt x="16836" y="16892"/>
                  </a:cubicBezTo>
                  <a:cubicBezTo>
                    <a:pt x="16836" y="16892"/>
                    <a:pt x="16836" y="16892"/>
                    <a:pt x="16836" y="16892"/>
                  </a:cubicBezTo>
                  <a:cubicBezTo>
                    <a:pt x="16790" y="16892"/>
                    <a:pt x="16790" y="16892"/>
                    <a:pt x="16790" y="16892"/>
                  </a:cubicBezTo>
                  <a:cubicBezTo>
                    <a:pt x="16790" y="16892"/>
                    <a:pt x="16790" y="16892"/>
                    <a:pt x="16790" y="16892"/>
                  </a:cubicBezTo>
                  <a:cubicBezTo>
                    <a:pt x="16790" y="16892"/>
                    <a:pt x="16790" y="16892"/>
                    <a:pt x="16790" y="16892"/>
                  </a:cubicBezTo>
                  <a:cubicBezTo>
                    <a:pt x="16790" y="16892"/>
                    <a:pt x="16790" y="16892"/>
                    <a:pt x="16790" y="16892"/>
                  </a:cubicBezTo>
                  <a:cubicBezTo>
                    <a:pt x="16790" y="16938"/>
                    <a:pt x="16790" y="16938"/>
                    <a:pt x="16790" y="16938"/>
                  </a:cubicBezTo>
                  <a:cubicBezTo>
                    <a:pt x="16790" y="16938"/>
                    <a:pt x="16790" y="16938"/>
                    <a:pt x="16790" y="16938"/>
                  </a:cubicBezTo>
                  <a:cubicBezTo>
                    <a:pt x="16790" y="16938"/>
                    <a:pt x="16790" y="16938"/>
                    <a:pt x="16790" y="16938"/>
                  </a:cubicBezTo>
                  <a:cubicBezTo>
                    <a:pt x="16743" y="16938"/>
                    <a:pt x="16743" y="16938"/>
                    <a:pt x="16743" y="16938"/>
                  </a:cubicBezTo>
                  <a:cubicBezTo>
                    <a:pt x="16743" y="16938"/>
                    <a:pt x="16743" y="16938"/>
                    <a:pt x="16743" y="16938"/>
                  </a:cubicBezTo>
                  <a:cubicBezTo>
                    <a:pt x="16743" y="16938"/>
                    <a:pt x="16743" y="16938"/>
                    <a:pt x="16743" y="16938"/>
                  </a:cubicBezTo>
                  <a:cubicBezTo>
                    <a:pt x="16743" y="16938"/>
                    <a:pt x="16743" y="16938"/>
                    <a:pt x="16743" y="16938"/>
                  </a:cubicBezTo>
                  <a:cubicBezTo>
                    <a:pt x="16743" y="16938"/>
                    <a:pt x="16743" y="16938"/>
                    <a:pt x="16743" y="16938"/>
                  </a:cubicBezTo>
                  <a:cubicBezTo>
                    <a:pt x="16743" y="16985"/>
                    <a:pt x="16743" y="16985"/>
                    <a:pt x="16743" y="16985"/>
                  </a:cubicBezTo>
                  <a:cubicBezTo>
                    <a:pt x="16743" y="16985"/>
                    <a:pt x="16743" y="16985"/>
                    <a:pt x="16743" y="16985"/>
                  </a:cubicBezTo>
                  <a:cubicBezTo>
                    <a:pt x="16743" y="16985"/>
                    <a:pt x="16743" y="16985"/>
                    <a:pt x="16743" y="16985"/>
                  </a:cubicBezTo>
                  <a:cubicBezTo>
                    <a:pt x="16697" y="16985"/>
                    <a:pt x="16697" y="16985"/>
                    <a:pt x="16697" y="16985"/>
                  </a:cubicBezTo>
                  <a:cubicBezTo>
                    <a:pt x="16697" y="16985"/>
                    <a:pt x="16697" y="16985"/>
                    <a:pt x="16697" y="16985"/>
                  </a:cubicBezTo>
                  <a:cubicBezTo>
                    <a:pt x="16697" y="16985"/>
                    <a:pt x="16697" y="16985"/>
                    <a:pt x="16697" y="16985"/>
                  </a:cubicBezTo>
                  <a:cubicBezTo>
                    <a:pt x="16697" y="16985"/>
                    <a:pt x="16697" y="16985"/>
                    <a:pt x="16697" y="16985"/>
                  </a:cubicBezTo>
                  <a:cubicBezTo>
                    <a:pt x="16697" y="17031"/>
                    <a:pt x="16697" y="17031"/>
                    <a:pt x="16697" y="17031"/>
                  </a:cubicBezTo>
                  <a:cubicBezTo>
                    <a:pt x="16697" y="17031"/>
                    <a:pt x="16697" y="17031"/>
                    <a:pt x="16697" y="17031"/>
                  </a:cubicBezTo>
                  <a:cubicBezTo>
                    <a:pt x="16697" y="17031"/>
                    <a:pt x="16697" y="17031"/>
                    <a:pt x="16697" y="17031"/>
                  </a:cubicBezTo>
                  <a:cubicBezTo>
                    <a:pt x="16651" y="17031"/>
                    <a:pt x="16651" y="17031"/>
                    <a:pt x="16651" y="17031"/>
                  </a:cubicBezTo>
                  <a:cubicBezTo>
                    <a:pt x="16651" y="17031"/>
                    <a:pt x="16651" y="17031"/>
                    <a:pt x="16651" y="17031"/>
                  </a:cubicBezTo>
                  <a:cubicBezTo>
                    <a:pt x="16651" y="17031"/>
                    <a:pt x="16651" y="17031"/>
                    <a:pt x="16651" y="17031"/>
                  </a:cubicBezTo>
                  <a:cubicBezTo>
                    <a:pt x="16651" y="17031"/>
                    <a:pt x="16651" y="17031"/>
                    <a:pt x="16651" y="17031"/>
                  </a:cubicBezTo>
                  <a:cubicBezTo>
                    <a:pt x="16651" y="17031"/>
                    <a:pt x="16651" y="17031"/>
                    <a:pt x="16651" y="17031"/>
                  </a:cubicBezTo>
                  <a:cubicBezTo>
                    <a:pt x="16651" y="17077"/>
                    <a:pt x="16651" y="17077"/>
                    <a:pt x="16651" y="17077"/>
                  </a:cubicBezTo>
                  <a:cubicBezTo>
                    <a:pt x="16651" y="17077"/>
                    <a:pt x="16651" y="17077"/>
                    <a:pt x="16651" y="17077"/>
                  </a:cubicBezTo>
                  <a:cubicBezTo>
                    <a:pt x="16605" y="17077"/>
                    <a:pt x="16605" y="17077"/>
                    <a:pt x="16605" y="17077"/>
                  </a:cubicBezTo>
                  <a:cubicBezTo>
                    <a:pt x="16605" y="17077"/>
                    <a:pt x="16605" y="17077"/>
                    <a:pt x="16605" y="17077"/>
                  </a:cubicBezTo>
                  <a:cubicBezTo>
                    <a:pt x="16605" y="17077"/>
                    <a:pt x="16605" y="17077"/>
                    <a:pt x="16605" y="17077"/>
                  </a:cubicBezTo>
                  <a:cubicBezTo>
                    <a:pt x="16605" y="17077"/>
                    <a:pt x="16605" y="17077"/>
                    <a:pt x="16605" y="17077"/>
                  </a:cubicBezTo>
                  <a:cubicBezTo>
                    <a:pt x="16605" y="17077"/>
                    <a:pt x="16605" y="17077"/>
                    <a:pt x="16605" y="17077"/>
                  </a:cubicBezTo>
                  <a:cubicBezTo>
                    <a:pt x="16605" y="17123"/>
                    <a:pt x="16605" y="17123"/>
                    <a:pt x="16605" y="17123"/>
                  </a:cubicBezTo>
                  <a:cubicBezTo>
                    <a:pt x="16605" y="17123"/>
                    <a:pt x="16605" y="17123"/>
                    <a:pt x="16605" y="17123"/>
                  </a:cubicBezTo>
                  <a:cubicBezTo>
                    <a:pt x="16373" y="17354"/>
                    <a:pt x="16373" y="17354"/>
                    <a:pt x="16373" y="17354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338"/>
                    <a:pt x="16373" y="16338"/>
                    <a:pt x="16373" y="16338"/>
                  </a:cubicBezTo>
                  <a:cubicBezTo>
                    <a:pt x="16373" y="16292"/>
                    <a:pt x="16373" y="16292"/>
                    <a:pt x="16373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92"/>
                    <a:pt x="16420" y="16292"/>
                    <a:pt x="16420" y="16292"/>
                  </a:cubicBezTo>
                  <a:cubicBezTo>
                    <a:pt x="16420" y="16246"/>
                    <a:pt x="16420" y="16246"/>
                    <a:pt x="16420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466" y="16246"/>
                    <a:pt x="16466" y="16246"/>
                    <a:pt x="16466" y="16246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200"/>
                    <a:pt x="16512" y="16200"/>
                    <a:pt x="16512" y="16200"/>
                  </a:cubicBezTo>
                  <a:cubicBezTo>
                    <a:pt x="16512" y="16154"/>
                    <a:pt x="16512" y="16154"/>
                    <a:pt x="16512" y="16154"/>
                  </a:cubicBezTo>
                  <a:cubicBezTo>
                    <a:pt x="16558" y="16154"/>
                    <a:pt x="16558" y="16154"/>
                    <a:pt x="16558" y="16154"/>
                  </a:cubicBezTo>
                  <a:cubicBezTo>
                    <a:pt x="16558" y="16154"/>
                    <a:pt x="16558" y="16154"/>
                    <a:pt x="16558" y="16154"/>
                  </a:cubicBezTo>
                  <a:cubicBezTo>
                    <a:pt x="16558" y="16154"/>
                    <a:pt x="16558" y="16154"/>
                    <a:pt x="16558" y="16154"/>
                  </a:cubicBezTo>
                  <a:cubicBezTo>
                    <a:pt x="16558" y="16154"/>
                    <a:pt x="16558" y="16154"/>
                    <a:pt x="16558" y="16154"/>
                  </a:cubicBezTo>
                  <a:cubicBezTo>
                    <a:pt x="16558" y="16154"/>
                    <a:pt x="16558" y="16154"/>
                    <a:pt x="16558" y="161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160" y="15554"/>
                    <a:pt x="17160" y="15554"/>
                    <a:pt x="17160" y="15554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06" y="15508"/>
                    <a:pt x="17206" y="15508"/>
                    <a:pt x="17206" y="15508"/>
                  </a:cubicBezTo>
                  <a:cubicBezTo>
                    <a:pt x="17252" y="15508"/>
                    <a:pt x="17252" y="15508"/>
                    <a:pt x="17252" y="15508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52" y="15462"/>
                    <a:pt x="17252" y="15462"/>
                    <a:pt x="17252" y="15462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299" y="15415"/>
                    <a:pt x="17299" y="15415"/>
                    <a:pt x="17299" y="15415"/>
                  </a:cubicBezTo>
                  <a:cubicBezTo>
                    <a:pt x="17345" y="15369"/>
                    <a:pt x="17345" y="15369"/>
                    <a:pt x="17345" y="15369"/>
                  </a:cubicBezTo>
                  <a:close/>
                  <a:moveTo>
                    <a:pt x="16373" y="20908"/>
                  </a:moveTo>
                  <a:cubicBezTo>
                    <a:pt x="15680" y="21554"/>
                    <a:pt x="15680" y="21554"/>
                    <a:pt x="15680" y="21554"/>
                  </a:cubicBezTo>
                  <a:cubicBezTo>
                    <a:pt x="15680" y="20262"/>
                    <a:pt x="15680" y="20262"/>
                    <a:pt x="15680" y="20262"/>
                  </a:cubicBezTo>
                  <a:cubicBezTo>
                    <a:pt x="16373" y="19615"/>
                    <a:pt x="16373" y="19615"/>
                    <a:pt x="16373" y="19615"/>
                  </a:cubicBezTo>
                  <a:cubicBezTo>
                    <a:pt x="16373" y="20908"/>
                    <a:pt x="16373" y="20908"/>
                    <a:pt x="16373" y="20908"/>
                  </a:cubicBezTo>
                  <a:close/>
                  <a:moveTo>
                    <a:pt x="15680" y="9785"/>
                  </a:moveTo>
                  <a:cubicBezTo>
                    <a:pt x="16373" y="10431"/>
                    <a:pt x="16373" y="10431"/>
                    <a:pt x="16373" y="10431"/>
                  </a:cubicBezTo>
                  <a:cubicBezTo>
                    <a:pt x="16373" y="11769"/>
                    <a:pt x="16373" y="11769"/>
                    <a:pt x="16373" y="11769"/>
                  </a:cubicBezTo>
                  <a:cubicBezTo>
                    <a:pt x="15865" y="11262"/>
                    <a:pt x="15865" y="11262"/>
                    <a:pt x="15865" y="11262"/>
                  </a:cubicBezTo>
                  <a:cubicBezTo>
                    <a:pt x="15680" y="11446"/>
                    <a:pt x="15680" y="11446"/>
                    <a:pt x="15680" y="11446"/>
                  </a:cubicBezTo>
                  <a:cubicBezTo>
                    <a:pt x="15680" y="9785"/>
                    <a:pt x="15680" y="9785"/>
                    <a:pt x="15680" y="9785"/>
                  </a:cubicBezTo>
                  <a:close/>
                  <a:moveTo>
                    <a:pt x="16373" y="12692"/>
                  </a:moveTo>
                  <a:cubicBezTo>
                    <a:pt x="16373" y="14077"/>
                    <a:pt x="16373" y="14077"/>
                    <a:pt x="16373" y="14077"/>
                  </a:cubicBezTo>
                  <a:cubicBezTo>
                    <a:pt x="16327" y="14077"/>
                    <a:pt x="16327" y="14077"/>
                    <a:pt x="16327" y="14077"/>
                  </a:cubicBezTo>
                  <a:cubicBezTo>
                    <a:pt x="16327" y="14077"/>
                    <a:pt x="16327" y="14077"/>
                    <a:pt x="16327" y="14077"/>
                  </a:cubicBezTo>
                  <a:cubicBezTo>
                    <a:pt x="16327" y="14077"/>
                    <a:pt x="16327" y="14077"/>
                    <a:pt x="16327" y="14077"/>
                  </a:cubicBezTo>
                  <a:cubicBezTo>
                    <a:pt x="16327" y="14123"/>
                    <a:pt x="16327" y="14123"/>
                    <a:pt x="16327" y="14123"/>
                  </a:cubicBezTo>
                  <a:cubicBezTo>
                    <a:pt x="16327" y="14123"/>
                    <a:pt x="16327" y="14123"/>
                    <a:pt x="16327" y="14123"/>
                  </a:cubicBezTo>
                  <a:cubicBezTo>
                    <a:pt x="16327" y="14123"/>
                    <a:pt x="16327" y="14123"/>
                    <a:pt x="16327" y="14123"/>
                  </a:cubicBezTo>
                  <a:cubicBezTo>
                    <a:pt x="16327" y="14123"/>
                    <a:pt x="16327" y="14123"/>
                    <a:pt x="16327" y="14123"/>
                  </a:cubicBezTo>
                  <a:cubicBezTo>
                    <a:pt x="16281" y="14123"/>
                    <a:pt x="16281" y="14123"/>
                    <a:pt x="16281" y="14123"/>
                  </a:cubicBezTo>
                  <a:cubicBezTo>
                    <a:pt x="16281" y="14123"/>
                    <a:pt x="16281" y="14123"/>
                    <a:pt x="16281" y="14123"/>
                  </a:cubicBezTo>
                  <a:cubicBezTo>
                    <a:pt x="16281" y="14123"/>
                    <a:pt x="16281" y="14123"/>
                    <a:pt x="16281" y="14123"/>
                  </a:cubicBezTo>
                  <a:cubicBezTo>
                    <a:pt x="16281" y="14169"/>
                    <a:pt x="16281" y="14169"/>
                    <a:pt x="16281" y="14169"/>
                  </a:cubicBezTo>
                  <a:cubicBezTo>
                    <a:pt x="16281" y="14169"/>
                    <a:pt x="16281" y="14169"/>
                    <a:pt x="16281" y="14169"/>
                  </a:cubicBezTo>
                  <a:cubicBezTo>
                    <a:pt x="16281" y="14169"/>
                    <a:pt x="16281" y="14169"/>
                    <a:pt x="16281" y="14169"/>
                  </a:cubicBezTo>
                  <a:cubicBezTo>
                    <a:pt x="16281" y="14169"/>
                    <a:pt x="16281" y="14169"/>
                    <a:pt x="16281" y="14169"/>
                  </a:cubicBezTo>
                  <a:cubicBezTo>
                    <a:pt x="16281" y="14169"/>
                    <a:pt x="16281" y="14169"/>
                    <a:pt x="16281" y="14169"/>
                  </a:cubicBezTo>
                  <a:cubicBezTo>
                    <a:pt x="16235" y="14169"/>
                    <a:pt x="16235" y="14169"/>
                    <a:pt x="16235" y="14169"/>
                  </a:cubicBezTo>
                  <a:cubicBezTo>
                    <a:pt x="16235" y="14169"/>
                    <a:pt x="16235" y="14169"/>
                    <a:pt x="16235" y="14169"/>
                  </a:cubicBezTo>
                  <a:cubicBezTo>
                    <a:pt x="16235" y="14169"/>
                    <a:pt x="16235" y="14169"/>
                    <a:pt x="16235" y="14169"/>
                  </a:cubicBezTo>
                  <a:cubicBezTo>
                    <a:pt x="16235" y="14215"/>
                    <a:pt x="16235" y="14215"/>
                    <a:pt x="16235" y="14215"/>
                  </a:cubicBezTo>
                  <a:cubicBezTo>
                    <a:pt x="16235" y="14215"/>
                    <a:pt x="16235" y="14215"/>
                    <a:pt x="16235" y="14215"/>
                  </a:cubicBezTo>
                  <a:cubicBezTo>
                    <a:pt x="16235" y="14215"/>
                    <a:pt x="16235" y="14215"/>
                    <a:pt x="16235" y="14215"/>
                  </a:cubicBezTo>
                  <a:cubicBezTo>
                    <a:pt x="16235" y="14215"/>
                    <a:pt x="16235" y="14215"/>
                    <a:pt x="16235" y="14215"/>
                  </a:cubicBezTo>
                  <a:cubicBezTo>
                    <a:pt x="16188" y="14215"/>
                    <a:pt x="16188" y="14215"/>
                    <a:pt x="16188" y="14215"/>
                  </a:cubicBezTo>
                  <a:cubicBezTo>
                    <a:pt x="16188" y="14215"/>
                    <a:pt x="16188" y="14215"/>
                    <a:pt x="16188" y="14215"/>
                  </a:cubicBezTo>
                  <a:cubicBezTo>
                    <a:pt x="16188" y="14215"/>
                    <a:pt x="16188" y="14215"/>
                    <a:pt x="16188" y="14215"/>
                  </a:cubicBezTo>
                  <a:cubicBezTo>
                    <a:pt x="16188" y="14215"/>
                    <a:pt x="16188" y="14215"/>
                    <a:pt x="16188" y="14215"/>
                  </a:cubicBezTo>
                  <a:cubicBezTo>
                    <a:pt x="16188" y="14262"/>
                    <a:pt x="16188" y="14262"/>
                    <a:pt x="16188" y="14262"/>
                  </a:cubicBezTo>
                  <a:cubicBezTo>
                    <a:pt x="16188" y="14262"/>
                    <a:pt x="16188" y="14262"/>
                    <a:pt x="16188" y="14262"/>
                  </a:cubicBezTo>
                  <a:cubicBezTo>
                    <a:pt x="16188" y="14262"/>
                    <a:pt x="16188" y="14262"/>
                    <a:pt x="16188" y="14262"/>
                  </a:cubicBezTo>
                  <a:cubicBezTo>
                    <a:pt x="16142" y="14262"/>
                    <a:pt x="16142" y="14262"/>
                    <a:pt x="16142" y="14262"/>
                  </a:cubicBezTo>
                  <a:cubicBezTo>
                    <a:pt x="16142" y="14262"/>
                    <a:pt x="16142" y="14262"/>
                    <a:pt x="16142" y="14262"/>
                  </a:cubicBezTo>
                  <a:cubicBezTo>
                    <a:pt x="16142" y="14262"/>
                    <a:pt x="16142" y="14262"/>
                    <a:pt x="16142" y="14262"/>
                  </a:cubicBezTo>
                  <a:cubicBezTo>
                    <a:pt x="16142" y="14262"/>
                    <a:pt x="16142" y="14262"/>
                    <a:pt x="16142" y="14262"/>
                  </a:cubicBezTo>
                  <a:cubicBezTo>
                    <a:pt x="16142" y="14308"/>
                    <a:pt x="16142" y="14308"/>
                    <a:pt x="16142" y="14308"/>
                  </a:cubicBezTo>
                  <a:cubicBezTo>
                    <a:pt x="16142" y="14308"/>
                    <a:pt x="16142" y="14308"/>
                    <a:pt x="16142" y="14308"/>
                  </a:cubicBezTo>
                  <a:cubicBezTo>
                    <a:pt x="16142" y="14308"/>
                    <a:pt x="16142" y="14308"/>
                    <a:pt x="16142" y="14308"/>
                  </a:cubicBezTo>
                  <a:cubicBezTo>
                    <a:pt x="16096" y="14308"/>
                    <a:pt x="16096" y="14308"/>
                    <a:pt x="16096" y="14308"/>
                  </a:cubicBezTo>
                  <a:cubicBezTo>
                    <a:pt x="16096" y="14308"/>
                    <a:pt x="16096" y="14308"/>
                    <a:pt x="16096" y="14308"/>
                  </a:cubicBezTo>
                  <a:cubicBezTo>
                    <a:pt x="16096" y="14308"/>
                    <a:pt x="16096" y="14308"/>
                    <a:pt x="16096" y="14308"/>
                  </a:cubicBezTo>
                  <a:cubicBezTo>
                    <a:pt x="16096" y="14308"/>
                    <a:pt x="16096" y="14308"/>
                    <a:pt x="16096" y="14308"/>
                  </a:cubicBezTo>
                  <a:cubicBezTo>
                    <a:pt x="16096" y="14308"/>
                    <a:pt x="16096" y="14308"/>
                    <a:pt x="16096" y="14308"/>
                  </a:cubicBezTo>
                  <a:cubicBezTo>
                    <a:pt x="16096" y="14354"/>
                    <a:pt x="16096" y="14354"/>
                    <a:pt x="16096" y="14354"/>
                  </a:cubicBezTo>
                  <a:cubicBezTo>
                    <a:pt x="16096" y="14354"/>
                    <a:pt x="16096" y="14354"/>
                    <a:pt x="16096" y="14354"/>
                  </a:cubicBezTo>
                  <a:cubicBezTo>
                    <a:pt x="16096" y="14354"/>
                    <a:pt x="16096" y="14354"/>
                    <a:pt x="16096" y="14354"/>
                  </a:cubicBezTo>
                  <a:cubicBezTo>
                    <a:pt x="16096" y="14354"/>
                    <a:pt x="16096" y="14354"/>
                    <a:pt x="16096" y="14354"/>
                  </a:cubicBezTo>
                  <a:cubicBezTo>
                    <a:pt x="16050" y="14354"/>
                    <a:pt x="16050" y="14354"/>
                    <a:pt x="16050" y="14354"/>
                  </a:cubicBezTo>
                  <a:cubicBezTo>
                    <a:pt x="16050" y="14354"/>
                    <a:pt x="16050" y="14354"/>
                    <a:pt x="16050" y="14354"/>
                  </a:cubicBezTo>
                  <a:cubicBezTo>
                    <a:pt x="16050" y="14354"/>
                    <a:pt x="16050" y="14354"/>
                    <a:pt x="16050" y="14354"/>
                  </a:cubicBezTo>
                  <a:cubicBezTo>
                    <a:pt x="16050" y="14400"/>
                    <a:pt x="16050" y="14400"/>
                    <a:pt x="16050" y="14400"/>
                  </a:cubicBezTo>
                  <a:cubicBezTo>
                    <a:pt x="16050" y="14400"/>
                    <a:pt x="16050" y="14400"/>
                    <a:pt x="16050" y="14400"/>
                  </a:cubicBezTo>
                  <a:cubicBezTo>
                    <a:pt x="16050" y="14400"/>
                    <a:pt x="16050" y="14400"/>
                    <a:pt x="16050" y="14400"/>
                  </a:cubicBezTo>
                  <a:cubicBezTo>
                    <a:pt x="16050" y="14400"/>
                    <a:pt x="16050" y="14400"/>
                    <a:pt x="16050" y="14400"/>
                  </a:cubicBezTo>
                  <a:cubicBezTo>
                    <a:pt x="16003" y="14400"/>
                    <a:pt x="16003" y="14400"/>
                    <a:pt x="16003" y="14400"/>
                  </a:cubicBezTo>
                  <a:cubicBezTo>
                    <a:pt x="16003" y="14400"/>
                    <a:pt x="16003" y="14400"/>
                    <a:pt x="16003" y="14400"/>
                  </a:cubicBezTo>
                  <a:cubicBezTo>
                    <a:pt x="16003" y="14400"/>
                    <a:pt x="16003" y="14400"/>
                    <a:pt x="16003" y="14400"/>
                  </a:cubicBezTo>
                  <a:cubicBezTo>
                    <a:pt x="16003" y="14400"/>
                    <a:pt x="16003" y="14400"/>
                    <a:pt x="16003" y="14400"/>
                  </a:cubicBezTo>
                  <a:cubicBezTo>
                    <a:pt x="15680" y="14723"/>
                    <a:pt x="15680" y="14723"/>
                    <a:pt x="15680" y="14723"/>
                  </a:cubicBezTo>
                  <a:cubicBezTo>
                    <a:pt x="15680" y="13754"/>
                    <a:pt x="15680" y="13754"/>
                    <a:pt x="15680" y="13754"/>
                  </a:cubicBezTo>
                  <a:cubicBezTo>
                    <a:pt x="15957" y="13477"/>
                    <a:pt x="15957" y="13477"/>
                    <a:pt x="15957" y="13477"/>
                  </a:cubicBezTo>
                  <a:cubicBezTo>
                    <a:pt x="15680" y="13154"/>
                    <a:pt x="15680" y="13154"/>
                    <a:pt x="15680" y="13154"/>
                  </a:cubicBezTo>
                  <a:cubicBezTo>
                    <a:pt x="15680" y="12046"/>
                    <a:pt x="15680" y="12046"/>
                    <a:pt x="15680" y="12046"/>
                  </a:cubicBezTo>
                  <a:cubicBezTo>
                    <a:pt x="16373" y="12692"/>
                    <a:pt x="16373" y="12692"/>
                    <a:pt x="16373" y="12692"/>
                  </a:cubicBezTo>
                  <a:close/>
                  <a:moveTo>
                    <a:pt x="16373" y="16338"/>
                  </a:moveTo>
                  <a:cubicBezTo>
                    <a:pt x="16373" y="17354"/>
                    <a:pt x="16373" y="17354"/>
                    <a:pt x="16373" y="17354"/>
                  </a:cubicBezTo>
                  <a:cubicBezTo>
                    <a:pt x="16003" y="17677"/>
                    <a:pt x="16003" y="17677"/>
                    <a:pt x="16003" y="17677"/>
                  </a:cubicBezTo>
                  <a:cubicBezTo>
                    <a:pt x="15680" y="18000"/>
                    <a:pt x="15680" y="18000"/>
                    <a:pt x="15680" y="18000"/>
                  </a:cubicBezTo>
                  <a:cubicBezTo>
                    <a:pt x="15680" y="16985"/>
                    <a:pt x="15680" y="16985"/>
                    <a:pt x="15680" y="16985"/>
                  </a:cubicBezTo>
                  <a:cubicBezTo>
                    <a:pt x="16096" y="16615"/>
                    <a:pt x="16096" y="16615"/>
                    <a:pt x="16096" y="16615"/>
                  </a:cubicBezTo>
                  <a:cubicBezTo>
                    <a:pt x="16096" y="16615"/>
                    <a:pt x="16096" y="16615"/>
                    <a:pt x="16096" y="16615"/>
                  </a:cubicBezTo>
                  <a:cubicBezTo>
                    <a:pt x="16096" y="16615"/>
                    <a:pt x="16096" y="16615"/>
                    <a:pt x="16096" y="16615"/>
                  </a:cubicBezTo>
                  <a:cubicBezTo>
                    <a:pt x="16096" y="16569"/>
                    <a:pt x="16096" y="16569"/>
                    <a:pt x="16096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69"/>
                    <a:pt x="16142" y="16569"/>
                    <a:pt x="16142" y="16569"/>
                  </a:cubicBezTo>
                  <a:cubicBezTo>
                    <a:pt x="16142" y="16523"/>
                    <a:pt x="16142" y="16523"/>
                    <a:pt x="16142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523"/>
                    <a:pt x="16188" y="16523"/>
                    <a:pt x="16188" y="16523"/>
                  </a:cubicBezTo>
                  <a:cubicBezTo>
                    <a:pt x="16188" y="16477"/>
                    <a:pt x="16188" y="16477"/>
                    <a:pt x="16188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77"/>
                    <a:pt x="16235" y="16477"/>
                    <a:pt x="16235" y="16477"/>
                  </a:cubicBezTo>
                  <a:cubicBezTo>
                    <a:pt x="16235" y="16431"/>
                    <a:pt x="16235" y="16431"/>
                    <a:pt x="16235" y="16431"/>
                  </a:cubicBezTo>
                  <a:cubicBezTo>
                    <a:pt x="16235" y="16431"/>
                    <a:pt x="16235" y="16431"/>
                    <a:pt x="16235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431"/>
                    <a:pt x="16281" y="16431"/>
                    <a:pt x="16281" y="16431"/>
                  </a:cubicBezTo>
                  <a:cubicBezTo>
                    <a:pt x="16281" y="16385"/>
                    <a:pt x="16281" y="16385"/>
                    <a:pt x="16281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27" y="16385"/>
                    <a:pt x="16327" y="16385"/>
                    <a:pt x="16327" y="16385"/>
                  </a:cubicBezTo>
                  <a:cubicBezTo>
                    <a:pt x="16373" y="16338"/>
                    <a:pt x="16373" y="16338"/>
                    <a:pt x="16373" y="16338"/>
                  </a:cubicBezTo>
                  <a:close/>
                  <a:moveTo>
                    <a:pt x="15680" y="21554"/>
                  </a:moveTo>
                  <a:cubicBezTo>
                    <a:pt x="15633" y="21600"/>
                    <a:pt x="15633" y="21600"/>
                    <a:pt x="15633" y="21600"/>
                  </a:cubicBezTo>
                  <a:cubicBezTo>
                    <a:pt x="15171" y="21138"/>
                    <a:pt x="15171" y="21138"/>
                    <a:pt x="15171" y="21138"/>
                  </a:cubicBezTo>
                  <a:cubicBezTo>
                    <a:pt x="15171" y="19846"/>
                    <a:pt x="15171" y="19846"/>
                    <a:pt x="15171" y="19846"/>
                  </a:cubicBezTo>
                  <a:cubicBezTo>
                    <a:pt x="15633" y="20308"/>
                    <a:pt x="15633" y="20308"/>
                    <a:pt x="15633" y="20308"/>
                  </a:cubicBezTo>
                  <a:cubicBezTo>
                    <a:pt x="15680" y="20262"/>
                    <a:pt x="15680" y="20262"/>
                    <a:pt x="15680" y="20262"/>
                  </a:cubicBezTo>
                  <a:cubicBezTo>
                    <a:pt x="15680" y="21554"/>
                    <a:pt x="15680" y="21554"/>
                    <a:pt x="15680" y="21554"/>
                  </a:cubicBezTo>
                  <a:close/>
                  <a:moveTo>
                    <a:pt x="15171" y="9231"/>
                  </a:moveTo>
                  <a:cubicBezTo>
                    <a:pt x="15680" y="9785"/>
                    <a:pt x="15680" y="9785"/>
                    <a:pt x="15680" y="9785"/>
                  </a:cubicBezTo>
                  <a:cubicBezTo>
                    <a:pt x="15680" y="11446"/>
                    <a:pt x="15680" y="11446"/>
                    <a:pt x="15680" y="11446"/>
                  </a:cubicBezTo>
                  <a:cubicBezTo>
                    <a:pt x="15402" y="11723"/>
                    <a:pt x="15402" y="11723"/>
                    <a:pt x="15402" y="11723"/>
                  </a:cubicBezTo>
                  <a:cubicBezTo>
                    <a:pt x="15680" y="12046"/>
                    <a:pt x="15680" y="12046"/>
                    <a:pt x="15680" y="12046"/>
                  </a:cubicBezTo>
                  <a:cubicBezTo>
                    <a:pt x="15680" y="13154"/>
                    <a:pt x="15680" y="13154"/>
                    <a:pt x="15680" y="13154"/>
                  </a:cubicBezTo>
                  <a:cubicBezTo>
                    <a:pt x="15171" y="12646"/>
                    <a:pt x="15171" y="12646"/>
                    <a:pt x="15171" y="12646"/>
                  </a:cubicBezTo>
                  <a:cubicBezTo>
                    <a:pt x="15171" y="10985"/>
                    <a:pt x="15171" y="10985"/>
                    <a:pt x="15171" y="10985"/>
                  </a:cubicBezTo>
                  <a:cubicBezTo>
                    <a:pt x="15402" y="10754"/>
                    <a:pt x="15402" y="10754"/>
                    <a:pt x="15402" y="10754"/>
                  </a:cubicBezTo>
                  <a:cubicBezTo>
                    <a:pt x="15171" y="10569"/>
                    <a:pt x="15171" y="10569"/>
                    <a:pt x="15171" y="10569"/>
                  </a:cubicBezTo>
                  <a:cubicBezTo>
                    <a:pt x="15171" y="9231"/>
                    <a:pt x="15171" y="9231"/>
                    <a:pt x="15171" y="9231"/>
                  </a:cubicBezTo>
                  <a:close/>
                  <a:moveTo>
                    <a:pt x="15680" y="13754"/>
                  </a:moveTo>
                  <a:cubicBezTo>
                    <a:pt x="15680" y="14723"/>
                    <a:pt x="15680" y="14723"/>
                    <a:pt x="15680" y="14723"/>
                  </a:cubicBezTo>
                  <a:cubicBezTo>
                    <a:pt x="15448" y="15000"/>
                    <a:pt x="15448" y="15000"/>
                    <a:pt x="15448" y="15000"/>
                  </a:cubicBezTo>
                  <a:cubicBezTo>
                    <a:pt x="15402" y="15000"/>
                    <a:pt x="15402" y="15000"/>
                    <a:pt x="15402" y="15000"/>
                  </a:cubicBezTo>
                  <a:cubicBezTo>
                    <a:pt x="15402" y="15000"/>
                    <a:pt x="15402" y="15000"/>
                    <a:pt x="15402" y="15000"/>
                  </a:cubicBezTo>
                  <a:cubicBezTo>
                    <a:pt x="15402" y="15000"/>
                    <a:pt x="15402" y="15000"/>
                    <a:pt x="15402" y="15000"/>
                  </a:cubicBezTo>
                  <a:cubicBezTo>
                    <a:pt x="15402" y="15000"/>
                    <a:pt x="15402" y="15000"/>
                    <a:pt x="15402" y="15000"/>
                  </a:cubicBezTo>
                  <a:cubicBezTo>
                    <a:pt x="15402" y="15046"/>
                    <a:pt x="15402" y="15046"/>
                    <a:pt x="15402" y="15046"/>
                  </a:cubicBezTo>
                  <a:cubicBezTo>
                    <a:pt x="15402" y="15046"/>
                    <a:pt x="15402" y="15046"/>
                    <a:pt x="15402" y="15046"/>
                  </a:cubicBezTo>
                  <a:cubicBezTo>
                    <a:pt x="15402" y="15046"/>
                    <a:pt x="15402" y="15046"/>
                    <a:pt x="15402" y="15046"/>
                  </a:cubicBezTo>
                  <a:cubicBezTo>
                    <a:pt x="15356" y="15046"/>
                    <a:pt x="15356" y="15046"/>
                    <a:pt x="15356" y="15046"/>
                  </a:cubicBezTo>
                  <a:cubicBezTo>
                    <a:pt x="15356" y="15046"/>
                    <a:pt x="15356" y="15046"/>
                    <a:pt x="15356" y="15046"/>
                  </a:cubicBezTo>
                  <a:cubicBezTo>
                    <a:pt x="15356" y="15046"/>
                    <a:pt x="15356" y="15046"/>
                    <a:pt x="15356" y="15046"/>
                  </a:cubicBezTo>
                  <a:cubicBezTo>
                    <a:pt x="15356" y="15046"/>
                    <a:pt x="15356" y="15046"/>
                    <a:pt x="15356" y="15046"/>
                  </a:cubicBezTo>
                  <a:cubicBezTo>
                    <a:pt x="15356" y="15046"/>
                    <a:pt x="15356" y="15046"/>
                    <a:pt x="15356" y="15046"/>
                  </a:cubicBezTo>
                  <a:cubicBezTo>
                    <a:pt x="15356" y="15092"/>
                    <a:pt x="15356" y="15092"/>
                    <a:pt x="15356" y="15092"/>
                  </a:cubicBezTo>
                  <a:cubicBezTo>
                    <a:pt x="15356" y="15092"/>
                    <a:pt x="15356" y="15092"/>
                    <a:pt x="15356" y="15092"/>
                  </a:cubicBezTo>
                  <a:cubicBezTo>
                    <a:pt x="15310" y="15092"/>
                    <a:pt x="15310" y="15092"/>
                    <a:pt x="15310" y="15092"/>
                  </a:cubicBezTo>
                  <a:cubicBezTo>
                    <a:pt x="15310" y="15092"/>
                    <a:pt x="15310" y="15092"/>
                    <a:pt x="15310" y="15092"/>
                  </a:cubicBezTo>
                  <a:cubicBezTo>
                    <a:pt x="15310" y="15092"/>
                    <a:pt x="15310" y="15092"/>
                    <a:pt x="15310" y="15092"/>
                  </a:cubicBezTo>
                  <a:cubicBezTo>
                    <a:pt x="15310" y="15092"/>
                    <a:pt x="15310" y="15092"/>
                    <a:pt x="15310" y="15092"/>
                  </a:cubicBezTo>
                  <a:cubicBezTo>
                    <a:pt x="15310" y="15092"/>
                    <a:pt x="15310" y="15092"/>
                    <a:pt x="15310" y="15092"/>
                  </a:cubicBezTo>
                  <a:cubicBezTo>
                    <a:pt x="15310" y="15138"/>
                    <a:pt x="15310" y="15138"/>
                    <a:pt x="15310" y="15138"/>
                  </a:cubicBezTo>
                  <a:cubicBezTo>
                    <a:pt x="15310" y="15138"/>
                    <a:pt x="15310" y="15138"/>
                    <a:pt x="15310" y="15138"/>
                  </a:cubicBezTo>
                  <a:cubicBezTo>
                    <a:pt x="15263" y="15138"/>
                    <a:pt x="15263" y="15138"/>
                    <a:pt x="15263" y="15138"/>
                  </a:cubicBezTo>
                  <a:cubicBezTo>
                    <a:pt x="15263" y="15138"/>
                    <a:pt x="15263" y="15138"/>
                    <a:pt x="15263" y="15138"/>
                  </a:cubicBezTo>
                  <a:cubicBezTo>
                    <a:pt x="15263" y="15138"/>
                    <a:pt x="15263" y="15138"/>
                    <a:pt x="15263" y="15138"/>
                  </a:cubicBezTo>
                  <a:cubicBezTo>
                    <a:pt x="15263" y="15138"/>
                    <a:pt x="15263" y="15138"/>
                    <a:pt x="15263" y="15138"/>
                  </a:cubicBezTo>
                  <a:cubicBezTo>
                    <a:pt x="15263" y="15138"/>
                    <a:pt x="15263" y="15138"/>
                    <a:pt x="15263" y="15138"/>
                  </a:cubicBezTo>
                  <a:cubicBezTo>
                    <a:pt x="15263" y="15185"/>
                    <a:pt x="15263" y="15185"/>
                    <a:pt x="15263" y="15185"/>
                  </a:cubicBezTo>
                  <a:cubicBezTo>
                    <a:pt x="15263" y="15185"/>
                    <a:pt x="15263" y="15185"/>
                    <a:pt x="15263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185"/>
                    <a:pt x="15217" y="15185"/>
                    <a:pt x="15217" y="15185"/>
                  </a:cubicBezTo>
                  <a:cubicBezTo>
                    <a:pt x="15217" y="15231"/>
                    <a:pt x="15217" y="15231"/>
                    <a:pt x="15217" y="15231"/>
                  </a:cubicBezTo>
                  <a:cubicBezTo>
                    <a:pt x="15217" y="15231"/>
                    <a:pt x="15217" y="15231"/>
                    <a:pt x="15217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3569"/>
                    <a:pt x="15171" y="13569"/>
                    <a:pt x="15171" y="13569"/>
                  </a:cubicBezTo>
                  <a:cubicBezTo>
                    <a:pt x="15495" y="13938"/>
                    <a:pt x="15495" y="13938"/>
                    <a:pt x="15495" y="13938"/>
                  </a:cubicBezTo>
                  <a:cubicBezTo>
                    <a:pt x="15680" y="13754"/>
                    <a:pt x="15680" y="13754"/>
                    <a:pt x="15680" y="13754"/>
                  </a:cubicBezTo>
                  <a:close/>
                  <a:moveTo>
                    <a:pt x="15680" y="16985"/>
                  </a:moveTo>
                  <a:cubicBezTo>
                    <a:pt x="15680" y="18000"/>
                    <a:pt x="15680" y="18000"/>
                    <a:pt x="15680" y="18000"/>
                  </a:cubicBezTo>
                  <a:cubicBezTo>
                    <a:pt x="15541" y="18138"/>
                    <a:pt x="15541" y="18138"/>
                    <a:pt x="15541" y="18138"/>
                  </a:cubicBezTo>
                  <a:cubicBezTo>
                    <a:pt x="15171" y="18508"/>
                    <a:pt x="15171" y="18508"/>
                    <a:pt x="15171" y="18508"/>
                  </a:cubicBezTo>
                  <a:cubicBezTo>
                    <a:pt x="15171" y="17538"/>
                    <a:pt x="15171" y="17538"/>
                    <a:pt x="15171" y="17538"/>
                  </a:cubicBezTo>
                  <a:lnTo>
                    <a:pt x="15680" y="16985"/>
                  </a:lnTo>
                  <a:close/>
                  <a:moveTo>
                    <a:pt x="15171" y="21138"/>
                  </a:moveTo>
                  <a:cubicBezTo>
                    <a:pt x="14662" y="20631"/>
                    <a:pt x="14662" y="20631"/>
                    <a:pt x="14662" y="20631"/>
                  </a:cubicBezTo>
                  <a:cubicBezTo>
                    <a:pt x="14662" y="19338"/>
                    <a:pt x="14662" y="19338"/>
                    <a:pt x="14662" y="19338"/>
                  </a:cubicBezTo>
                  <a:cubicBezTo>
                    <a:pt x="15171" y="19846"/>
                    <a:pt x="15171" y="19846"/>
                    <a:pt x="15171" y="19846"/>
                  </a:cubicBezTo>
                  <a:cubicBezTo>
                    <a:pt x="15171" y="21138"/>
                    <a:pt x="15171" y="21138"/>
                    <a:pt x="15171" y="21138"/>
                  </a:cubicBezTo>
                  <a:close/>
                  <a:moveTo>
                    <a:pt x="14662" y="8723"/>
                  </a:moveTo>
                  <a:cubicBezTo>
                    <a:pt x="15171" y="9231"/>
                    <a:pt x="15171" y="9231"/>
                    <a:pt x="15171" y="9231"/>
                  </a:cubicBezTo>
                  <a:cubicBezTo>
                    <a:pt x="15171" y="10569"/>
                    <a:pt x="15171" y="10569"/>
                    <a:pt x="15171" y="10569"/>
                  </a:cubicBezTo>
                  <a:cubicBezTo>
                    <a:pt x="14662" y="10015"/>
                    <a:pt x="14662" y="10015"/>
                    <a:pt x="14662" y="10015"/>
                  </a:cubicBezTo>
                  <a:cubicBezTo>
                    <a:pt x="14662" y="8723"/>
                    <a:pt x="14662" y="8723"/>
                    <a:pt x="14662" y="8723"/>
                  </a:cubicBezTo>
                  <a:close/>
                  <a:moveTo>
                    <a:pt x="15171" y="10985"/>
                  </a:moveTo>
                  <a:cubicBezTo>
                    <a:pt x="15171" y="12646"/>
                    <a:pt x="15171" y="12646"/>
                    <a:pt x="15171" y="12646"/>
                  </a:cubicBezTo>
                  <a:cubicBezTo>
                    <a:pt x="14847" y="12323"/>
                    <a:pt x="14847" y="12323"/>
                    <a:pt x="14847" y="12323"/>
                  </a:cubicBezTo>
                  <a:cubicBezTo>
                    <a:pt x="14662" y="12508"/>
                    <a:pt x="14662" y="12508"/>
                    <a:pt x="14662" y="12508"/>
                  </a:cubicBezTo>
                  <a:cubicBezTo>
                    <a:pt x="14662" y="11492"/>
                    <a:pt x="14662" y="11492"/>
                    <a:pt x="14662" y="11492"/>
                  </a:cubicBezTo>
                  <a:cubicBezTo>
                    <a:pt x="15171" y="10985"/>
                    <a:pt x="15171" y="10985"/>
                    <a:pt x="15171" y="10985"/>
                  </a:cubicBezTo>
                  <a:close/>
                  <a:moveTo>
                    <a:pt x="15171" y="13569"/>
                  </a:move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31"/>
                    <a:pt x="15171" y="15231"/>
                    <a:pt x="15171" y="15231"/>
                  </a:cubicBezTo>
                  <a:cubicBezTo>
                    <a:pt x="15171" y="15277"/>
                    <a:pt x="15171" y="15277"/>
                    <a:pt x="15171" y="15277"/>
                  </a:cubicBezTo>
                  <a:cubicBezTo>
                    <a:pt x="15171" y="15277"/>
                    <a:pt x="15171" y="15277"/>
                    <a:pt x="15171" y="15277"/>
                  </a:cubicBezTo>
                  <a:cubicBezTo>
                    <a:pt x="15171" y="15277"/>
                    <a:pt x="15171" y="15277"/>
                    <a:pt x="15171" y="15277"/>
                  </a:cubicBezTo>
                  <a:cubicBezTo>
                    <a:pt x="15125" y="15277"/>
                    <a:pt x="15125" y="15277"/>
                    <a:pt x="15125" y="15277"/>
                  </a:cubicBezTo>
                  <a:cubicBezTo>
                    <a:pt x="15125" y="15277"/>
                    <a:pt x="15125" y="15277"/>
                    <a:pt x="15125" y="15277"/>
                  </a:cubicBezTo>
                  <a:cubicBezTo>
                    <a:pt x="15125" y="15277"/>
                    <a:pt x="15125" y="15277"/>
                    <a:pt x="15125" y="15277"/>
                  </a:cubicBezTo>
                  <a:cubicBezTo>
                    <a:pt x="15125" y="15277"/>
                    <a:pt x="15125" y="15277"/>
                    <a:pt x="15125" y="15277"/>
                  </a:cubicBezTo>
                  <a:cubicBezTo>
                    <a:pt x="15125" y="15323"/>
                    <a:pt x="15125" y="15323"/>
                    <a:pt x="15125" y="15323"/>
                  </a:cubicBezTo>
                  <a:cubicBezTo>
                    <a:pt x="15125" y="15323"/>
                    <a:pt x="15125" y="15323"/>
                    <a:pt x="15125" y="15323"/>
                  </a:cubicBezTo>
                  <a:cubicBezTo>
                    <a:pt x="15125" y="15323"/>
                    <a:pt x="15125" y="15323"/>
                    <a:pt x="15125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23"/>
                    <a:pt x="15078" y="15323"/>
                    <a:pt x="15078" y="15323"/>
                  </a:cubicBezTo>
                  <a:cubicBezTo>
                    <a:pt x="15078" y="15369"/>
                    <a:pt x="15078" y="15369"/>
                    <a:pt x="15078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369"/>
                    <a:pt x="15032" y="15369"/>
                    <a:pt x="15032" y="15369"/>
                  </a:cubicBezTo>
                  <a:cubicBezTo>
                    <a:pt x="15032" y="15415"/>
                    <a:pt x="15032" y="15415"/>
                    <a:pt x="15032" y="15415"/>
                  </a:cubicBezTo>
                  <a:cubicBezTo>
                    <a:pt x="15032" y="15415"/>
                    <a:pt x="15032" y="15415"/>
                    <a:pt x="15032" y="15415"/>
                  </a:cubicBezTo>
                  <a:cubicBezTo>
                    <a:pt x="14986" y="15415"/>
                    <a:pt x="14986" y="15415"/>
                    <a:pt x="14986" y="15415"/>
                  </a:cubicBezTo>
                  <a:cubicBezTo>
                    <a:pt x="14986" y="15415"/>
                    <a:pt x="14986" y="15415"/>
                    <a:pt x="14986" y="15415"/>
                  </a:cubicBezTo>
                  <a:cubicBezTo>
                    <a:pt x="14986" y="15415"/>
                    <a:pt x="14986" y="15415"/>
                    <a:pt x="14986" y="15415"/>
                  </a:cubicBezTo>
                  <a:cubicBezTo>
                    <a:pt x="14986" y="15415"/>
                    <a:pt x="14986" y="15415"/>
                    <a:pt x="14986" y="15415"/>
                  </a:cubicBezTo>
                  <a:cubicBezTo>
                    <a:pt x="14986" y="15415"/>
                    <a:pt x="14986" y="15415"/>
                    <a:pt x="14986" y="15415"/>
                  </a:cubicBezTo>
                  <a:cubicBezTo>
                    <a:pt x="14986" y="15462"/>
                    <a:pt x="14986" y="15462"/>
                    <a:pt x="14986" y="15462"/>
                  </a:cubicBezTo>
                  <a:cubicBezTo>
                    <a:pt x="14986" y="15462"/>
                    <a:pt x="14986" y="15462"/>
                    <a:pt x="14986" y="15462"/>
                  </a:cubicBezTo>
                  <a:cubicBezTo>
                    <a:pt x="14940" y="15462"/>
                    <a:pt x="14940" y="15462"/>
                    <a:pt x="14940" y="15462"/>
                  </a:cubicBezTo>
                  <a:cubicBezTo>
                    <a:pt x="14940" y="15462"/>
                    <a:pt x="14940" y="15462"/>
                    <a:pt x="14940" y="15462"/>
                  </a:cubicBezTo>
                  <a:cubicBezTo>
                    <a:pt x="14662" y="15785"/>
                    <a:pt x="14662" y="15785"/>
                    <a:pt x="14662" y="15785"/>
                  </a:cubicBezTo>
                  <a:cubicBezTo>
                    <a:pt x="14662" y="14769"/>
                    <a:pt x="14662" y="14769"/>
                    <a:pt x="14662" y="14769"/>
                  </a:cubicBezTo>
                  <a:cubicBezTo>
                    <a:pt x="14940" y="14492"/>
                    <a:pt x="14940" y="14492"/>
                    <a:pt x="14940" y="14492"/>
                  </a:cubicBezTo>
                  <a:cubicBezTo>
                    <a:pt x="14662" y="14215"/>
                    <a:pt x="14662" y="14215"/>
                    <a:pt x="14662" y="14215"/>
                  </a:cubicBezTo>
                  <a:cubicBezTo>
                    <a:pt x="14662" y="13062"/>
                    <a:pt x="14662" y="13062"/>
                    <a:pt x="14662" y="13062"/>
                  </a:cubicBezTo>
                  <a:cubicBezTo>
                    <a:pt x="15171" y="13569"/>
                    <a:pt x="15171" y="13569"/>
                    <a:pt x="15171" y="13569"/>
                  </a:cubicBezTo>
                  <a:close/>
                  <a:moveTo>
                    <a:pt x="15171" y="17538"/>
                  </a:moveTo>
                  <a:cubicBezTo>
                    <a:pt x="15171" y="18508"/>
                    <a:pt x="15171" y="18508"/>
                    <a:pt x="15171" y="18508"/>
                  </a:cubicBezTo>
                  <a:cubicBezTo>
                    <a:pt x="14662" y="19015"/>
                    <a:pt x="14662" y="19015"/>
                    <a:pt x="14662" y="19015"/>
                  </a:cubicBezTo>
                  <a:cubicBezTo>
                    <a:pt x="14662" y="17215"/>
                    <a:pt x="14662" y="17215"/>
                    <a:pt x="14662" y="17215"/>
                  </a:cubicBezTo>
                  <a:cubicBezTo>
                    <a:pt x="15032" y="17631"/>
                    <a:pt x="15032" y="17631"/>
                    <a:pt x="15032" y="17631"/>
                  </a:cubicBezTo>
                  <a:lnTo>
                    <a:pt x="15171" y="17538"/>
                  </a:lnTo>
                  <a:close/>
                  <a:moveTo>
                    <a:pt x="14662" y="20631"/>
                  </a:moveTo>
                  <a:cubicBezTo>
                    <a:pt x="14107" y="20077"/>
                    <a:pt x="14107" y="20077"/>
                    <a:pt x="14107" y="20077"/>
                  </a:cubicBezTo>
                  <a:cubicBezTo>
                    <a:pt x="14107" y="18554"/>
                    <a:pt x="14107" y="18554"/>
                    <a:pt x="14107" y="18554"/>
                  </a:cubicBezTo>
                  <a:cubicBezTo>
                    <a:pt x="14477" y="18231"/>
                    <a:pt x="14477" y="18231"/>
                    <a:pt x="14477" y="18231"/>
                  </a:cubicBezTo>
                  <a:cubicBezTo>
                    <a:pt x="14107" y="17862"/>
                    <a:pt x="14107" y="17862"/>
                    <a:pt x="14107" y="17862"/>
                  </a:cubicBezTo>
                  <a:cubicBezTo>
                    <a:pt x="14107" y="16708"/>
                    <a:pt x="14107" y="16708"/>
                    <a:pt x="14107" y="16708"/>
                  </a:cubicBezTo>
                  <a:cubicBezTo>
                    <a:pt x="14662" y="17215"/>
                    <a:pt x="14662" y="17215"/>
                    <a:pt x="14662" y="17215"/>
                  </a:cubicBezTo>
                  <a:cubicBezTo>
                    <a:pt x="14662" y="19015"/>
                    <a:pt x="14662" y="19015"/>
                    <a:pt x="14662" y="19015"/>
                  </a:cubicBezTo>
                  <a:cubicBezTo>
                    <a:pt x="14523" y="19200"/>
                    <a:pt x="14523" y="19200"/>
                    <a:pt x="14523" y="19200"/>
                  </a:cubicBezTo>
                  <a:cubicBezTo>
                    <a:pt x="14662" y="19338"/>
                    <a:pt x="14662" y="19338"/>
                    <a:pt x="14662" y="19338"/>
                  </a:cubicBezTo>
                  <a:cubicBezTo>
                    <a:pt x="14662" y="20631"/>
                    <a:pt x="14662" y="20631"/>
                    <a:pt x="14662" y="20631"/>
                  </a:cubicBezTo>
                  <a:close/>
                  <a:moveTo>
                    <a:pt x="14107" y="8215"/>
                  </a:moveTo>
                  <a:cubicBezTo>
                    <a:pt x="14662" y="8723"/>
                    <a:pt x="14662" y="8723"/>
                    <a:pt x="14662" y="8723"/>
                  </a:cubicBezTo>
                  <a:cubicBezTo>
                    <a:pt x="14662" y="10015"/>
                    <a:pt x="14662" y="10015"/>
                    <a:pt x="14662" y="10015"/>
                  </a:cubicBezTo>
                  <a:cubicBezTo>
                    <a:pt x="14246" y="9646"/>
                    <a:pt x="14246" y="9646"/>
                    <a:pt x="14246" y="9646"/>
                  </a:cubicBezTo>
                  <a:cubicBezTo>
                    <a:pt x="14107" y="9738"/>
                    <a:pt x="14107" y="9738"/>
                    <a:pt x="14107" y="9738"/>
                  </a:cubicBezTo>
                  <a:cubicBezTo>
                    <a:pt x="14107" y="8215"/>
                    <a:pt x="14107" y="8215"/>
                    <a:pt x="14107" y="8215"/>
                  </a:cubicBezTo>
                  <a:close/>
                  <a:moveTo>
                    <a:pt x="14662" y="11492"/>
                  </a:moveTo>
                  <a:cubicBezTo>
                    <a:pt x="14662" y="12508"/>
                    <a:pt x="14662" y="12508"/>
                    <a:pt x="14662" y="12508"/>
                  </a:cubicBezTo>
                  <a:cubicBezTo>
                    <a:pt x="14385" y="12785"/>
                    <a:pt x="14385" y="12785"/>
                    <a:pt x="14385" y="12785"/>
                  </a:cubicBezTo>
                  <a:cubicBezTo>
                    <a:pt x="14662" y="13062"/>
                    <a:pt x="14662" y="13062"/>
                    <a:pt x="14662" y="13062"/>
                  </a:cubicBezTo>
                  <a:cubicBezTo>
                    <a:pt x="14662" y="14215"/>
                    <a:pt x="14662" y="14215"/>
                    <a:pt x="14662" y="14215"/>
                  </a:cubicBezTo>
                  <a:cubicBezTo>
                    <a:pt x="14107" y="13662"/>
                    <a:pt x="14107" y="13662"/>
                    <a:pt x="14107" y="13662"/>
                  </a:cubicBezTo>
                  <a:cubicBezTo>
                    <a:pt x="14107" y="12000"/>
                    <a:pt x="14107" y="12000"/>
                    <a:pt x="14107" y="12000"/>
                  </a:cubicBezTo>
                  <a:cubicBezTo>
                    <a:pt x="14107" y="12000"/>
                    <a:pt x="14107" y="12000"/>
                    <a:pt x="14107" y="12000"/>
                  </a:cubicBezTo>
                  <a:cubicBezTo>
                    <a:pt x="14153" y="12000"/>
                    <a:pt x="14153" y="12000"/>
                    <a:pt x="14153" y="12000"/>
                  </a:cubicBezTo>
                  <a:cubicBezTo>
                    <a:pt x="14153" y="12000"/>
                    <a:pt x="14153" y="12000"/>
                    <a:pt x="14153" y="12000"/>
                  </a:cubicBezTo>
                  <a:cubicBezTo>
                    <a:pt x="14153" y="12000"/>
                    <a:pt x="14153" y="12000"/>
                    <a:pt x="14153" y="12000"/>
                  </a:cubicBezTo>
                  <a:cubicBezTo>
                    <a:pt x="14153" y="12000"/>
                    <a:pt x="14153" y="12000"/>
                    <a:pt x="14153" y="12000"/>
                  </a:cubicBezTo>
                  <a:cubicBezTo>
                    <a:pt x="14153" y="12000"/>
                    <a:pt x="14153" y="12000"/>
                    <a:pt x="14153" y="12000"/>
                  </a:cubicBezTo>
                  <a:cubicBezTo>
                    <a:pt x="14153" y="11954"/>
                    <a:pt x="14153" y="11954"/>
                    <a:pt x="14153" y="11954"/>
                  </a:cubicBezTo>
                  <a:cubicBezTo>
                    <a:pt x="14153" y="11954"/>
                    <a:pt x="14153" y="11954"/>
                    <a:pt x="14153" y="11954"/>
                  </a:cubicBezTo>
                  <a:cubicBezTo>
                    <a:pt x="14200" y="11954"/>
                    <a:pt x="14200" y="11954"/>
                    <a:pt x="14200" y="11954"/>
                  </a:cubicBezTo>
                  <a:cubicBezTo>
                    <a:pt x="14200" y="11954"/>
                    <a:pt x="14200" y="11954"/>
                    <a:pt x="14200" y="11954"/>
                  </a:cubicBezTo>
                  <a:cubicBezTo>
                    <a:pt x="14200" y="11954"/>
                    <a:pt x="14200" y="11954"/>
                    <a:pt x="14200" y="11954"/>
                  </a:cubicBezTo>
                  <a:cubicBezTo>
                    <a:pt x="14200" y="11954"/>
                    <a:pt x="14200" y="11954"/>
                    <a:pt x="14200" y="11954"/>
                  </a:cubicBezTo>
                  <a:cubicBezTo>
                    <a:pt x="14200" y="11954"/>
                    <a:pt x="14200" y="11954"/>
                    <a:pt x="14200" y="11954"/>
                  </a:cubicBezTo>
                  <a:cubicBezTo>
                    <a:pt x="14200" y="11908"/>
                    <a:pt x="14200" y="11908"/>
                    <a:pt x="14200" y="11908"/>
                  </a:cubicBezTo>
                  <a:cubicBezTo>
                    <a:pt x="14200" y="11908"/>
                    <a:pt x="14200" y="11908"/>
                    <a:pt x="14200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908"/>
                    <a:pt x="14246" y="11908"/>
                    <a:pt x="14246" y="11908"/>
                  </a:cubicBezTo>
                  <a:cubicBezTo>
                    <a:pt x="14246" y="11862"/>
                    <a:pt x="14246" y="11862"/>
                    <a:pt x="14246" y="11862"/>
                  </a:cubicBezTo>
                  <a:cubicBezTo>
                    <a:pt x="14292" y="11862"/>
                    <a:pt x="14292" y="11862"/>
                    <a:pt x="14292" y="11862"/>
                  </a:cubicBezTo>
                  <a:cubicBezTo>
                    <a:pt x="14292" y="11862"/>
                    <a:pt x="14292" y="11862"/>
                    <a:pt x="14292" y="11862"/>
                  </a:cubicBezTo>
                  <a:cubicBezTo>
                    <a:pt x="14292" y="11862"/>
                    <a:pt x="14292" y="11862"/>
                    <a:pt x="14292" y="11862"/>
                  </a:cubicBezTo>
                  <a:cubicBezTo>
                    <a:pt x="14292" y="11862"/>
                    <a:pt x="14292" y="11862"/>
                    <a:pt x="14292" y="11862"/>
                  </a:cubicBezTo>
                  <a:cubicBezTo>
                    <a:pt x="14292" y="11862"/>
                    <a:pt x="14292" y="11862"/>
                    <a:pt x="14292" y="11862"/>
                  </a:cubicBezTo>
                  <a:cubicBezTo>
                    <a:pt x="14292" y="11815"/>
                    <a:pt x="14292" y="11815"/>
                    <a:pt x="14292" y="11815"/>
                  </a:cubicBezTo>
                  <a:cubicBezTo>
                    <a:pt x="14292" y="11815"/>
                    <a:pt x="14292" y="11815"/>
                    <a:pt x="14292" y="11815"/>
                  </a:cubicBezTo>
                  <a:cubicBezTo>
                    <a:pt x="14338" y="11815"/>
                    <a:pt x="14338" y="11815"/>
                    <a:pt x="14338" y="11815"/>
                  </a:cubicBezTo>
                  <a:cubicBezTo>
                    <a:pt x="14338" y="11815"/>
                    <a:pt x="14338" y="11815"/>
                    <a:pt x="14338" y="11815"/>
                  </a:cubicBezTo>
                  <a:cubicBezTo>
                    <a:pt x="14338" y="11815"/>
                    <a:pt x="14338" y="11815"/>
                    <a:pt x="14338" y="11815"/>
                  </a:cubicBezTo>
                  <a:cubicBezTo>
                    <a:pt x="14338" y="11815"/>
                    <a:pt x="14338" y="11815"/>
                    <a:pt x="14338" y="11815"/>
                  </a:cubicBezTo>
                  <a:cubicBezTo>
                    <a:pt x="14662" y="11492"/>
                    <a:pt x="14662" y="11492"/>
                    <a:pt x="14662" y="11492"/>
                  </a:cubicBezTo>
                  <a:close/>
                  <a:moveTo>
                    <a:pt x="14662" y="14769"/>
                  </a:moveTo>
                  <a:cubicBezTo>
                    <a:pt x="14662" y="15785"/>
                    <a:pt x="14662" y="15785"/>
                    <a:pt x="14662" y="15785"/>
                  </a:cubicBezTo>
                  <a:cubicBezTo>
                    <a:pt x="14107" y="16292"/>
                    <a:pt x="14107" y="16292"/>
                    <a:pt x="14107" y="16292"/>
                  </a:cubicBezTo>
                  <a:cubicBezTo>
                    <a:pt x="14107" y="14631"/>
                    <a:pt x="14107" y="14631"/>
                    <a:pt x="14107" y="14631"/>
                  </a:cubicBezTo>
                  <a:cubicBezTo>
                    <a:pt x="14477" y="14954"/>
                    <a:pt x="14477" y="14954"/>
                    <a:pt x="14477" y="14954"/>
                  </a:cubicBezTo>
                  <a:lnTo>
                    <a:pt x="14662" y="14769"/>
                  </a:lnTo>
                  <a:close/>
                  <a:moveTo>
                    <a:pt x="14107" y="20077"/>
                  </a:moveTo>
                  <a:cubicBezTo>
                    <a:pt x="13598" y="19569"/>
                    <a:pt x="13598" y="19569"/>
                    <a:pt x="13598" y="19569"/>
                  </a:cubicBezTo>
                  <a:cubicBezTo>
                    <a:pt x="13598" y="18277"/>
                    <a:pt x="13598" y="18277"/>
                    <a:pt x="13598" y="18277"/>
                  </a:cubicBezTo>
                  <a:cubicBezTo>
                    <a:pt x="14015" y="18692"/>
                    <a:pt x="14015" y="18692"/>
                    <a:pt x="14015" y="18692"/>
                  </a:cubicBezTo>
                  <a:cubicBezTo>
                    <a:pt x="14107" y="18554"/>
                    <a:pt x="14107" y="18554"/>
                    <a:pt x="14107" y="18554"/>
                  </a:cubicBezTo>
                  <a:cubicBezTo>
                    <a:pt x="14107" y="20077"/>
                    <a:pt x="14107" y="20077"/>
                    <a:pt x="14107" y="20077"/>
                  </a:cubicBezTo>
                  <a:close/>
                  <a:moveTo>
                    <a:pt x="13598" y="7662"/>
                  </a:moveTo>
                  <a:cubicBezTo>
                    <a:pt x="13783" y="7846"/>
                    <a:pt x="13783" y="7846"/>
                    <a:pt x="13783" y="7846"/>
                  </a:cubicBezTo>
                  <a:cubicBezTo>
                    <a:pt x="14107" y="8215"/>
                    <a:pt x="14107" y="8215"/>
                    <a:pt x="14107" y="8215"/>
                  </a:cubicBezTo>
                  <a:cubicBezTo>
                    <a:pt x="14107" y="9738"/>
                    <a:pt x="14107" y="9738"/>
                    <a:pt x="14107" y="9738"/>
                  </a:cubicBezTo>
                  <a:cubicBezTo>
                    <a:pt x="13598" y="10246"/>
                    <a:pt x="13598" y="10246"/>
                    <a:pt x="13598" y="10246"/>
                  </a:cubicBezTo>
                  <a:cubicBezTo>
                    <a:pt x="13598" y="9277"/>
                    <a:pt x="13598" y="9277"/>
                    <a:pt x="13598" y="9277"/>
                  </a:cubicBezTo>
                  <a:cubicBezTo>
                    <a:pt x="13737" y="9138"/>
                    <a:pt x="13737" y="9138"/>
                    <a:pt x="13737" y="9138"/>
                  </a:cubicBezTo>
                  <a:cubicBezTo>
                    <a:pt x="13598" y="9000"/>
                    <a:pt x="13598" y="9000"/>
                    <a:pt x="13598" y="9000"/>
                  </a:cubicBezTo>
                  <a:cubicBezTo>
                    <a:pt x="13598" y="7662"/>
                    <a:pt x="13598" y="7662"/>
                    <a:pt x="13598" y="7662"/>
                  </a:cubicBezTo>
                  <a:close/>
                  <a:moveTo>
                    <a:pt x="14107" y="12000"/>
                  </a:moveTo>
                  <a:cubicBezTo>
                    <a:pt x="14107" y="13662"/>
                    <a:pt x="14107" y="13662"/>
                    <a:pt x="14107" y="13662"/>
                  </a:cubicBezTo>
                  <a:cubicBezTo>
                    <a:pt x="13783" y="13338"/>
                    <a:pt x="13783" y="13338"/>
                    <a:pt x="13783" y="13338"/>
                  </a:cubicBezTo>
                  <a:cubicBezTo>
                    <a:pt x="13598" y="13523"/>
                    <a:pt x="13598" y="13523"/>
                    <a:pt x="13598" y="13523"/>
                  </a:cubicBezTo>
                  <a:cubicBezTo>
                    <a:pt x="13598" y="12554"/>
                    <a:pt x="13598" y="12554"/>
                    <a:pt x="13598" y="12554"/>
                  </a:cubicBezTo>
                  <a:cubicBezTo>
                    <a:pt x="13876" y="12277"/>
                    <a:pt x="13876" y="12277"/>
                    <a:pt x="13876" y="12277"/>
                  </a:cubicBezTo>
                  <a:cubicBezTo>
                    <a:pt x="13876" y="12277"/>
                    <a:pt x="13876" y="12277"/>
                    <a:pt x="13876" y="12277"/>
                  </a:cubicBezTo>
                  <a:cubicBezTo>
                    <a:pt x="13876" y="12277"/>
                    <a:pt x="13876" y="12277"/>
                    <a:pt x="13876" y="12277"/>
                  </a:cubicBezTo>
                  <a:cubicBezTo>
                    <a:pt x="13876" y="12231"/>
                    <a:pt x="13876" y="12231"/>
                    <a:pt x="13876" y="12231"/>
                  </a:cubicBezTo>
                  <a:cubicBezTo>
                    <a:pt x="13876" y="12231"/>
                    <a:pt x="13876" y="12231"/>
                    <a:pt x="13876" y="12231"/>
                  </a:cubicBezTo>
                  <a:cubicBezTo>
                    <a:pt x="13922" y="12231"/>
                    <a:pt x="13922" y="12231"/>
                    <a:pt x="13922" y="12231"/>
                  </a:cubicBezTo>
                  <a:cubicBezTo>
                    <a:pt x="13922" y="12231"/>
                    <a:pt x="13922" y="12231"/>
                    <a:pt x="13922" y="12231"/>
                  </a:cubicBezTo>
                  <a:cubicBezTo>
                    <a:pt x="13922" y="12231"/>
                    <a:pt x="13922" y="12231"/>
                    <a:pt x="13922" y="12231"/>
                  </a:cubicBezTo>
                  <a:cubicBezTo>
                    <a:pt x="13922" y="12231"/>
                    <a:pt x="13922" y="12231"/>
                    <a:pt x="13922" y="12231"/>
                  </a:cubicBezTo>
                  <a:cubicBezTo>
                    <a:pt x="13922" y="12231"/>
                    <a:pt x="13922" y="12231"/>
                    <a:pt x="13922" y="12231"/>
                  </a:cubicBezTo>
                  <a:cubicBezTo>
                    <a:pt x="13922" y="12185"/>
                    <a:pt x="13922" y="12185"/>
                    <a:pt x="13922" y="12185"/>
                  </a:cubicBezTo>
                  <a:cubicBezTo>
                    <a:pt x="13922" y="12185"/>
                    <a:pt x="13922" y="12185"/>
                    <a:pt x="13922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85"/>
                    <a:pt x="13968" y="12185"/>
                    <a:pt x="13968" y="12185"/>
                  </a:cubicBezTo>
                  <a:cubicBezTo>
                    <a:pt x="13968" y="12138"/>
                    <a:pt x="13968" y="12138"/>
                    <a:pt x="13968" y="12138"/>
                  </a:cubicBezTo>
                  <a:cubicBezTo>
                    <a:pt x="13968" y="12138"/>
                    <a:pt x="13968" y="12138"/>
                    <a:pt x="13968" y="12138"/>
                  </a:cubicBezTo>
                  <a:cubicBezTo>
                    <a:pt x="14015" y="12138"/>
                    <a:pt x="14015" y="12138"/>
                    <a:pt x="14015" y="12138"/>
                  </a:cubicBezTo>
                  <a:cubicBezTo>
                    <a:pt x="14015" y="12138"/>
                    <a:pt x="14015" y="12138"/>
                    <a:pt x="14015" y="12138"/>
                  </a:cubicBezTo>
                  <a:cubicBezTo>
                    <a:pt x="14015" y="12138"/>
                    <a:pt x="14015" y="12138"/>
                    <a:pt x="14015" y="12138"/>
                  </a:cubicBezTo>
                  <a:cubicBezTo>
                    <a:pt x="14015" y="12138"/>
                    <a:pt x="14015" y="12138"/>
                    <a:pt x="14015" y="12138"/>
                  </a:cubicBezTo>
                  <a:cubicBezTo>
                    <a:pt x="14015" y="12092"/>
                    <a:pt x="14015" y="12092"/>
                    <a:pt x="14015" y="12092"/>
                  </a:cubicBezTo>
                  <a:cubicBezTo>
                    <a:pt x="14015" y="12092"/>
                    <a:pt x="14015" y="12092"/>
                    <a:pt x="14015" y="12092"/>
                  </a:cubicBezTo>
                  <a:cubicBezTo>
                    <a:pt x="14015" y="12092"/>
                    <a:pt x="14015" y="12092"/>
                    <a:pt x="14015" y="12092"/>
                  </a:cubicBezTo>
                  <a:cubicBezTo>
                    <a:pt x="14061" y="12092"/>
                    <a:pt x="14061" y="12092"/>
                    <a:pt x="14061" y="12092"/>
                  </a:cubicBezTo>
                  <a:cubicBezTo>
                    <a:pt x="14061" y="12092"/>
                    <a:pt x="14061" y="12092"/>
                    <a:pt x="14061" y="12092"/>
                  </a:cubicBezTo>
                  <a:cubicBezTo>
                    <a:pt x="14061" y="12092"/>
                    <a:pt x="14061" y="12092"/>
                    <a:pt x="14061" y="12092"/>
                  </a:cubicBezTo>
                  <a:cubicBezTo>
                    <a:pt x="14061" y="12092"/>
                    <a:pt x="14061" y="12092"/>
                    <a:pt x="14061" y="12092"/>
                  </a:cubicBezTo>
                  <a:cubicBezTo>
                    <a:pt x="14061" y="12092"/>
                    <a:pt x="14061" y="12092"/>
                    <a:pt x="14061" y="12092"/>
                  </a:cubicBezTo>
                  <a:cubicBezTo>
                    <a:pt x="14061" y="12046"/>
                    <a:pt x="14061" y="12046"/>
                    <a:pt x="14061" y="12046"/>
                  </a:cubicBezTo>
                  <a:cubicBezTo>
                    <a:pt x="14061" y="12046"/>
                    <a:pt x="14061" y="12046"/>
                    <a:pt x="14061" y="12046"/>
                  </a:cubicBezTo>
                  <a:cubicBezTo>
                    <a:pt x="14107" y="12046"/>
                    <a:pt x="14107" y="12046"/>
                    <a:pt x="14107" y="12046"/>
                  </a:cubicBezTo>
                  <a:cubicBezTo>
                    <a:pt x="14107" y="12046"/>
                    <a:pt x="14107" y="12046"/>
                    <a:pt x="14107" y="12046"/>
                  </a:cubicBezTo>
                  <a:cubicBezTo>
                    <a:pt x="14107" y="12046"/>
                    <a:pt x="14107" y="12046"/>
                    <a:pt x="14107" y="12046"/>
                  </a:cubicBezTo>
                  <a:cubicBezTo>
                    <a:pt x="14107" y="12046"/>
                    <a:pt x="14107" y="12046"/>
                    <a:pt x="14107" y="12046"/>
                  </a:cubicBezTo>
                  <a:cubicBezTo>
                    <a:pt x="14107" y="12046"/>
                    <a:pt x="14107" y="12046"/>
                    <a:pt x="14107" y="12046"/>
                  </a:cubicBezTo>
                  <a:cubicBezTo>
                    <a:pt x="14107" y="12000"/>
                    <a:pt x="14107" y="12000"/>
                    <a:pt x="14107" y="12000"/>
                  </a:cubicBezTo>
                  <a:cubicBezTo>
                    <a:pt x="14107" y="12000"/>
                    <a:pt x="14107" y="12000"/>
                    <a:pt x="14107" y="12000"/>
                  </a:cubicBezTo>
                  <a:close/>
                  <a:moveTo>
                    <a:pt x="14107" y="14631"/>
                  </a:moveTo>
                  <a:cubicBezTo>
                    <a:pt x="14107" y="16292"/>
                    <a:pt x="14107" y="16292"/>
                    <a:pt x="14107" y="16292"/>
                  </a:cubicBezTo>
                  <a:cubicBezTo>
                    <a:pt x="13922" y="16477"/>
                    <a:pt x="13922" y="16477"/>
                    <a:pt x="13922" y="16477"/>
                  </a:cubicBezTo>
                  <a:cubicBezTo>
                    <a:pt x="14107" y="16708"/>
                    <a:pt x="14107" y="16708"/>
                    <a:pt x="14107" y="16708"/>
                  </a:cubicBezTo>
                  <a:cubicBezTo>
                    <a:pt x="14107" y="17862"/>
                    <a:pt x="14107" y="17862"/>
                    <a:pt x="14107" y="17862"/>
                  </a:cubicBezTo>
                  <a:cubicBezTo>
                    <a:pt x="13598" y="17308"/>
                    <a:pt x="13598" y="17308"/>
                    <a:pt x="13598" y="17308"/>
                  </a:cubicBezTo>
                  <a:cubicBezTo>
                    <a:pt x="13598" y="15785"/>
                    <a:pt x="13598" y="15785"/>
                    <a:pt x="13598" y="15785"/>
                  </a:cubicBezTo>
                  <a:cubicBezTo>
                    <a:pt x="13598" y="15785"/>
                    <a:pt x="13598" y="15785"/>
                    <a:pt x="13598" y="15785"/>
                  </a:cubicBezTo>
                  <a:cubicBezTo>
                    <a:pt x="13598" y="15785"/>
                    <a:pt x="13598" y="15785"/>
                    <a:pt x="13598" y="15785"/>
                  </a:cubicBezTo>
                  <a:cubicBezTo>
                    <a:pt x="13645" y="15785"/>
                    <a:pt x="13645" y="15785"/>
                    <a:pt x="13645" y="15785"/>
                  </a:cubicBezTo>
                  <a:cubicBezTo>
                    <a:pt x="13645" y="15785"/>
                    <a:pt x="13645" y="15785"/>
                    <a:pt x="13645" y="15785"/>
                  </a:cubicBezTo>
                  <a:cubicBezTo>
                    <a:pt x="13645" y="15785"/>
                    <a:pt x="13645" y="15785"/>
                    <a:pt x="13645" y="15785"/>
                  </a:cubicBezTo>
                  <a:cubicBezTo>
                    <a:pt x="13645" y="15785"/>
                    <a:pt x="13645" y="15785"/>
                    <a:pt x="13645" y="15785"/>
                  </a:cubicBezTo>
                  <a:cubicBezTo>
                    <a:pt x="13645" y="15785"/>
                    <a:pt x="13645" y="15785"/>
                    <a:pt x="13645" y="15785"/>
                  </a:cubicBezTo>
                  <a:cubicBezTo>
                    <a:pt x="13645" y="15738"/>
                    <a:pt x="13645" y="15738"/>
                    <a:pt x="13645" y="15738"/>
                  </a:cubicBezTo>
                  <a:cubicBezTo>
                    <a:pt x="13645" y="15738"/>
                    <a:pt x="13645" y="15738"/>
                    <a:pt x="13645" y="15738"/>
                  </a:cubicBezTo>
                  <a:cubicBezTo>
                    <a:pt x="13645" y="15738"/>
                    <a:pt x="13645" y="15738"/>
                    <a:pt x="13645" y="15738"/>
                  </a:cubicBezTo>
                  <a:cubicBezTo>
                    <a:pt x="13645" y="15738"/>
                    <a:pt x="13645" y="15738"/>
                    <a:pt x="13645" y="15738"/>
                  </a:cubicBezTo>
                  <a:cubicBezTo>
                    <a:pt x="13691" y="15738"/>
                    <a:pt x="13691" y="15738"/>
                    <a:pt x="13691" y="15738"/>
                  </a:cubicBezTo>
                  <a:cubicBezTo>
                    <a:pt x="13691" y="15738"/>
                    <a:pt x="13691" y="15738"/>
                    <a:pt x="13691" y="15738"/>
                  </a:cubicBezTo>
                  <a:cubicBezTo>
                    <a:pt x="13691" y="15738"/>
                    <a:pt x="13691" y="15738"/>
                    <a:pt x="13691" y="15738"/>
                  </a:cubicBezTo>
                  <a:cubicBezTo>
                    <a:pt x="13691" y="15738"/>
                    <a:pt x="13691" y="15738"/>
                    <a:pt x="13691" y="15738"/>
                  </a:cubicBezTo>
                  <a:cubicBezTo>
                    <a:pt x="13691" y="15692"/>
                    <a:pt x="13691" y="15692"/>
                    <a:pt x="13691" y="15692"/>
                  </a:cubicBezTo>
                  <a:cubicBezTo>
                    <a:pt x="13691" y="15692"/>
                    <a:pt x="13691" y="15692"/>
                    <a:pt x="13691" y="15692"/>
                  </a:cubicBezTo>
                  <a:cubicBezTo>
                    <a:pt x="13691" y="15692"/>
                    <a:pt x="13691" y="15692"/>
                    <a:pt x="13691" y="15692"/>
                  </a:cubicBezTo>
                  <a:cubicBezTo>
                    <a:pt x="13691" y="15692"/>
                    <a:pt x="13691" y="15692"/>
                    <a:pt x="13691" y="15692"/>
                  </a:cubicBezTo>
                  <a:cubicBezTo>
                    <a:pt x="13737" y="15692"/>
                    <a:pt x="13737" y="15692"/>
                    <a:pt x="13737" y="15692"/>
                  </a:cubicBezTo>
                  <a:cubicBezTo>
                    <a:pt x="13737" y="15692"/>
                    <a:pt x="13737" y="15692"/>
                    <a:pt x="13737" y="15692"/>
                  </a:cubicBezTo>
                  <a:cubicBezTo>
                    <a:pt x="13737" y="15692"/>
                    <a:pt x="13737" y="15692"/>
                    <a:pt x="13737" y="15692"/>
                  </a:cubicBezTo>
                  <a:cubicBezTo>
                    <a:pt x="13737" y="15692"/>
                    <a:pt x="13737" y="15692"/>
                    <a:pt x="13737" y="15692"/>
                  </a:cubicBezTo>
                  <a:cubicBezTo>
                    <a:pt x="13737" y="15646"/>
                    <a:pt x="13737" y="15646"/>
                    <a:pt x="13737" y="15646"/>
                  </a:cubicBezTo>
                  <a:cubicBezTo>
                    <a:pt x="13737" y="15646"/>
                    <a:pt x="13737" y="15646"/>
                    <a:pt x="13737" y="15646"/>
                  </a:cubicBezTo>
                  <a:cubicBezTo>
                    <a:pt x="13737" y="15646"/>
                    <a:pt x="13737" y="15646"/>
                    <a:pt x="13737" y="15646"/>
                  </a:cubicBezTo>
                  <a:cubicBezTo>
                    <a:pt x="13737" y="15646"/>
                    <a:pt x="13737" y="15646"/>
                    <a:pt x="13737" y="15646"/>
                  </a:cubicBezTo>
                  <a:cubicBezTo>
                    <a:pt x="13783" y="15646"/>
                    <a:pt x="13783" y="15646"/>
                    <a:pt x="13783" y="15646"/>
                  </a:cubicBezTo>
                  <a:cubicBezTo>
                    <a:pt x="13783" y="15646"/>
                    <a:pt x="13783" y="15646"/>
                    <a:pt x="13783" y="15646"/>
                  </a:cubicBezTo>
                  <a:cubicBezTo>
                    <a:pt x="13783" y="15646"/>
                    <a:pt x="13783" y="15646"/>
                    <a:pt x="13783" y="15646"/>
                  </a:cubicBezTo>
                  <a:cubicBezTo>
                    <a:pt x="13783" y="15646"/>
                    <a:pt x="13783" y="15646"/>
                    <a:pt x="13783" y="15646"/>
                  </a:cubicBezTo>
                  <a:cubicBezTo>
                    <a:pt x="13783" y="15600"/>
                    <a:pt x="13783" y="15600"/>
                    <a:pt x="13783" y="15600"/>
                  </a:cubicBezTo>
                  <a:cubicBezTo>
                    <a:pt x="13783" y="15600"/>
                    <a:pt x="13783" y="15600"/>
                    <a:pt x="13783" y="15600"/>
                  </a:cubicBezTo>
                  <a:cubicBezTo>
                    <a:pt x="13783" y="15600"/>
                    <a:pt x="13783" y="15600"/>
                    <a:pt x="13783" y="15600"/>
                  </a:cubicBezTo>
                  <a:cubicBezTo>
                    <a:pt x="13783" y="15600"/>
                    <a:pt x="13783" y="15600"/>
                    <a:pt x="13783" y="15600"/>
                  </a:cubicBezTo>
                  <a:cubicBezTo>
                    <a:pt x="13830" y="15600"/>
                    <a:pt x="13830" y="15600"/>
                    <a:pt x="13830" y="15600"/>
                  </a:cubicBezTo>
                  <a:cubicBezTo>
                    <a:pt x="13830" y="15600"/>
                    <a:pt x="13830" y="15600"/>
                    <a:pt x="13830" y="15600"/>
                  </a:cubicBezTo>
                  <a:cubicBezTo>
                    <a:pt x="13830" y="15600"/>
                    <a:pt x="13830" y="15600"/>
                    <a:pt x="13830" y="15600"/>
                  </a:cubicBezTo>
                  <a:cubicBezTo>
                    <a:pt x="13830" y="15600"/>
                    <a:pt x="13830" y="15600"/>
                    <a:pt x="13830" y="15600"/>
                  </a:cubicBezTo>
                  <a:cubicBezTo>
                    <a:pt x="13830" y="15554"/>
                    <a:pt x="13830" y="15554"/>
                    <a:pt x="13830" y="15554"/>
                  </a:cubicBezTo>
                  <a:cubicBezTo>
                    <a:pt x="13830" y="15554"/>
                    <a:pt x="13830" y="15554"/>
                    <a:pt x="13830" y="15554"/>
                  </a:cubicBezTo>
                  <a:cubicBezTo>
                    <a:pt x="13830" y="15554"/>
                    <a:pt x="13830" y="15554"/>
                    <a:pt x="13830" y="15554"/>
                  </a:cubicBezTo>
                  <a:cubicBezTo>
                    <a:pt x="13830" y="15554"/>
                    <a:pt x="13830" y="15554"/>
                    <a:pt x="13830" y="15554"/>
                  </a:cubicBezTo>
                  <a:cubicBezTo>
                    <a:pt x="13876" y="15554"/>
                    <a:pt x="13876" y="15554"/>
                    <a:pt x="13876" y="15554"/>
                  </a:cubicBezTo>
                  <a:cubicBezTo>
                    <a:pt x="13876" y="15554"/>
                    <a:pt x="13876" y="15554"/>
                    <a:pt x="13876" y="15554"/>
                  </a:cubicBezTo>
                  <a:cubicBezTo>
                    <a:pt x="13876" y="15554"/>
                    <a:pt x="13876" y="15554"/>
                    <a:pt x="13876" y="15554"/>
                  </a:cubicBezTo>
                  <a:cubicBezTo>
                    <a:pt x="13876" y="15554"/>
                    <a:pt x="13876" y="15554"/>
                    <a:pt x="13876" y="15554"/>
                  </a:cubicBezTo>
                  <a:cubicBezTo>
                    <a:pt x="13876" y="15508"/>
                    <a:pt x="13876" y="15508"/>
                    <a:pt x="13876" y="15508"/>
                  </a:cubicBezTo>
                  <a:cubicBezTo>
                    <a:pt x="13876" y="15508"/>
                    <a:pt x="13876" y="15508"/>
                    <a:pt x="13876" y="15508"/>
                  </a:cubicBezTo>
                  <a:cubicBezTo>
                    <a:pt x="13598" y="15231"/>
                    <a:pt x="13598" y="15231"/>
                    <a:pt x="13598" y="15231"/>
                  </a:cubicBezTo>
                  <a:cubicBezTo>
                    <a:pt x="13598" y="14077"/>
                    <a:pt x="13598" y="14077"/>
                    <a:pt x="13598" y="14077"/>
                  </a:cubicBezTo>
                  <a:lnTo>
                    <a:pt x="14107" y="14631"/>
                  </a:lnTo>
                  <a:close/>
                  <a:moveTo>
                    <a:pt x="13598" y="19569"/>
                  </a:moveTo>
                  <a:cubicBezTo>
                    <a:pt x="12534" y="18508"/>
                    <a:pt x="12534" y="18508"/>
                    <a:pt x="12534" y="18508"/>
                  </a:cubicBezTo>
                  <a:cubicBezTo>
                    <a:pt x="12534" y="16846"/>
                    <a:pt x="12534" y="16846"/>
                    <a:pt x="12534" y="16846"/>
                  </a:cubicBezTo>
                  <a:cubicBezTo>
                    <a:pt x="13413" y="16015"/>
                    <a:pt x="13413" y="16015"/>
                    <a:pt x="13413" y="16015"/>
                  </a:cubicBezTo>
                  <a:cubicBezTo>
                    <a:pt x="13413" y="16015"/>
                    <a:pt x="13413" y="16015"/>
                    <a:pt x="13413" y="16015"/>
                  </a:cubicBezTo>
                  <a:cubicBezTo>
                    <a:pt x="13413" y="15969"/>
                    <a:pt x="13413" y="15969"/>
                    <a:pt x="13413" y="15969"/>
                  </a:cubicBezTo>
                  <a:cubicBezTo>
                    <a:pt x="13413" y="15969"/>
                    <a:pt x="13413" y="15969"/>
                    <a:pt x="13413" y="15969"/>
                  </a:cubicBezTo>
                  <a:cubicBezTo>
                    <a:pt x="13413" y="15969"/>
                    <a:pt x="13413" y="15969"/>
                    <a:pt x="13413" y="15969"/>
                  </a:cubicBezTo>
                  <a:cubicBezTo>
                    <a:pt x="13413" y="15969"/>
                    <a:pt x="13413" y="15969"/>
                    <a:pt x="13413" y="15969"/>
                  </a:cubicBezTo>
                  <a:cubicBezTo>
                    <a:pt x="13460" y="15969"/>
                    <a:pt x="13460" y="15969"/>
                    <a:pt x="13460" y="15969"/>
                  </a:cubicBezTo>
                  <a:cubicBezTo>
                    <a:pt x="13460" y="15969"/>
                    <a:pt x="13460" y="15969"/>
                    <a:pt x="13460" y="15969"/>
                  </a:cubicBezTo>
                  <a:cubicBezTo>
                    <a:pt x="13460" y="15969"/>
                    <a:pt x="13460" y="15969"/>
                    <a:pt x="13460" y="15969"/>
                  </a:cubicBezTo>
                  <a:cubicBezTo>
                    <a:pt x="13460" y="15969"/>
                    <a:pt x="13460" y="15969"/>
                    <a:pt x="13460" y="15969"/>
                  </a:cubicBezTo>
                  <a:cubicBezTo>
                    <a:pt x="13460" y="15969"/>
                    <a:pt x="13460" y="15969"/>
                    <a:pt x="13460" y="15969"/>
                  </a:cubicBezTo>
                  <a:cubicBezTo>
                    <a:pt x="13460" y="15923"/>
                    <a:pt x="13460" y="15923"/>
                    <a:pt x="13460" y="15923"/>
                  </a:cubicBezTo>
                  <a:cubicBezTo>
                    <a:pt x="13460" y="15923"/>
                    <a:pt x="13460" y="15923"/>
                    <a:pt x="13460" y="15923"/>
                  </a:cubicBezTo>
                  <a:cubicBezTo>
                    <a:pt x="13460" y="15923"/>
                    <a:pt x="13460" y="15923"/>
                    <a:pt x="13460" y="15923"/>
                  </a:cubicBezTo>
                  <a:cubicBezTo>
                    <a:pt x="13460" y="15923"/>
                    <a:pt x="13460" y="15923"/>
                    <a:pt x="13460" y="15923"/>
                  </a:cubicBezTo>
                  <a:cubicBezTo>
                    <a:pt x="13506" y="15923"/>
                    <a:pt x="13506" y="15923"/>
                    <a:pt x="13506" y="15923"/>
                  </a:cubicBezTo>
                  <a:cubicBezTo>
                    <a:pt x="13506" y="15923"/>
                    <a:pt x="13506" y="15923"/>
                    <a:pt x="13506" y="15923"/>
                  </a:cubicBezTo>
                  <a:cubicBezTo>
                    <a:pt x="13506" y="15923"/>
                    <a:pt x="13506" y="15923"/>
                    <a:pt x="13506" y="15923"/>
                  </a:cubicBezTo>
                  <a:cubicBezTo>
                    <a:pt x="13506" y="15923"/>
                    <a:pt x="13506" y="15923"/>
                    <a:pt x="13506" y="15923"/>
                  </a:cubicBezTo>
                  <a:cubicBezTo>
                    <a:pt x="13506" y="15877"/>
                    <a:pt x="13506" y="15877"/>
                    <a:pt x="13506" y="15877"/>
                  </a:cubicBezTo>
                  <a:cubicBezTo>
                    <a:pt x="13506" y="15877"/>
                    <a:pt x="13506" y="15877"/>
                    <a:pt x="13506" y="15877"/>
                  </a:cubicBezTo>
                  <a:cubicBezTo>
                    <a:pt x="13506" y="15877"/>
                    <a:pt x="13506" y="15877"/>
                    <a:pt x="13506" y="15877"/>
                  </a:cubicBezTo>
                  <a:cubicBezTo>
                    <a:pt x="13552" y="15877"/>
                    <a:pt x="13552" y="15877"/>
                    <a:pt x="13552" y="15877"/>
                  </a:cubicBezTo>
                  <a:cubicBezTo>
                    <a:pt x="13552" y="15877"/>
                    <a:pt x="13552" y="15877"/>
                    <a:pt x="13552" y="15877"/>
                  </a:cubicBezTo>
                  <a:cubicBezTo>
                    <a:pt x="13552" y="15877"/>
                    <a:pt x="13552" y="15877"/>
                    <a:pt x="13552" y="15877"/>
                  </a:cubicBezTo>
                  <a:cubicBezTo>
                    <a:pt x="13552" y="15877"/>
                    <a:pt x="13552" y="15877"/>
                    <a:pt x="13552" y="15877"/>
                  </a:cubicBezTo>
                  <a:cubicBezTo>
                    <a:pt x="13552" y="15877"/>
                    <a:pt x="13552" y="15877"/>
                    <a:pt x="13552" y="15877"/>
                  </a:cubicBezTo>
                  <a:cubicBezTo>
                    <a:pt x="13552" y="15831"/>
                    <a:pt x="13552" y="15831"/>
                    <a:pt x="13552" y="15831"/>
                  </a:cubicBezTo>
                  <a:cubicBezTo>
                    <a:pt x="13552" y="15831"/>
                    <a:pt x="13552" y="15831"/>
                    <a:pt x="13552" y="15831"/>
                  </a:cubicBezTo>
                  <a:cubicBezTo>
                    <a:pt x="13552" y="15831"/>
                    <a:pt x="13552" y="15831"/>
                    <a:pt x="13552" y="15831"/>
                  </a:cubicBezTo>
                  <a:cubicBezTo>
                    <a:pt x="13598" y="15831"/>
                    <a:pt x="13598" y="15831"/>
                    <a:pt x="13598" y="15831"/>
                  </a:cubicBezTo>
                  <a:cubicBezTo>
                    <a:pt x="13598" y="15831"/>
                    <a:pt x="13598" y="15831"/>
                    <a:pt x="13598" y="15831"/>
                  </a:cubicBezTo>
                  <a:cubicBezTo>
                    <a:pt x="13598" y="15831"/>
                    <a:pt x="13598" y="15831"/>
                    <a:pt x="13598" y="15831"/>
                  </a:cubicBezTo>
                  <a:cubicBezTo>
                    <a:pt x="13598" y="15831"/>
                    <a:pt x="13598" y="15831"/>
                    <a:pt x="13598" y="15831"/>
                  </a:cubicBezTo>
                  <a:cubicBezTo>
                    <a:pt x="13598" y="15831"/>
                    <a:pt x="13598" y="15831"/>
                    <a:pt x="13598" y="15831"/>
                  </a:cubicBezTo>
                  <a:cubicBezTo>
                    <a:pt x="13598" y="15785"/>
                    <a:pt x="13598" y="15785"/>
                    <a:pt x="13598" y="15785"/>
                  </a:cubicBezTo>
                  <a:cubicBezTo>
                    <a:pt x="13598" y="15785"/>
                    <a:pt x="13598" y="15785"/>
                    <a:pt x="13598" y="15785"/>
                  </a:cubicBezTo>
                  <a:cubicBezTo>
                    <a:pt x="13598" y="17308"/>
                    <a:pt x="13598" y="17308"/>
                    <a:pt x="13598" y="17308"/>
                  </a:cubicBezTo>
                  <a:cubicBezTo>
                    <a:pt x="13321" y="17077"/>
                    <a:pt x="13321" y="17077"/>
                    <a:pt x="13321" y="17077"/>
                  </a:cubicBezTo>
                  <a:cubicBezTo>
                    <a:pt x="13182" y="17215"/>
                    <a:pt x="12997" y="17354"/>
                    <a:pt x="12858" y="17538"/>
                  </a:cubicBezTo>
                  <a:cubicBezTo>
                    <a:pt x="13598" y="18277"/>
                    <a:pt x="13598" y="18277"/>
                    <a:pt x="13598" y="18277"/>
                  </a:cubicBezTo>
                  <a:cubicBezTo>
                    <a:pt x="13598" y="19569"/>
                    <a:pt x="13598" y="19569"/>
                    <a:pt x="13598" y="19569"/>
                  </a:cubicBezTo>
                  <a:close/>
                  <a:moveTo>
                    <a:pt x="12534" y="6600"/>
                  </a:moveTo>
                  <a:cubicBezTo>
                    <a:pt x="13598" y="7662"/>
                    <a:pt x="13598" y="7662"/>
                    <a:pt x="13598" y="7662"/>
                  </a:cubicBezTo>
                  <a:cubicBezTo>
                    <a:pt x="13598" y="9000"/>
                    <a:pt x="13598" y="9000"/>
                    <a:pt x="13598" y="9000"/>
                  </a:cubicBezTo>
                  <a:cubicBezTo>
                    <a:pt x="12581" y="7985"/>
                    <a:pt x="12581" y="7985"/>
                    <a:pt x="12581" y="7985"/>
                  </a:cubicBezTo>
                  <a:cubicBezTo>
                    <a:pt x="12534" y="8031"/>
                    <a:pt x="12534" y="8031"/>
                    <a:pt x="12534" y="8031"/>
                  </a:cubicBezTo>
                  <a:cubicBezTo>
                    <a:pt x="12534" y="6600"/>
                    <a:pt x="12534" y="6600"/>
                    <a:pt x="12534" y="6600"/>
                  </a:cubicBezTo>
                  <a:close/>
                  <a:moveTo>
                    <a:pt x="13598" y="9277"/>
                  </a:moveTo>
                  <a:cubicBezTo>
                    <a:pt x="13275" y="9600"/>
                    <a:pt x="13275" y="9600"/>
                    <a:pt x="13275" y="9600"/>
                  </a:cubicBezTo>
                  <a:cubicBezTo>
                    <a:pt x="12534" y="8862"/>
                    <a:pt x="12534" y="8862"/>
                    <a:pt x="12534" y="8862"/>
                  </a:cubicBezTo>
                  <a:cubicBezTo>
                    <a:pt x="12534" y="10015"/>
                    <a:pt x="12534" y="10015"/>
                    <a:pt x="12534" y="10015"/>
                  </a:cubicBezTo>
                  <a:cubicBezTo>
                    <a:pt x="12719" y="10154"/>
                    <a:pt x="12719" y="10154"/>
                    <a:pt x="12719" y="10154"/>
                  </a:cubicBezTo>
                  <a:cubicBezTo>
                    <a:pt x="12534" y="10292"/>
                    <a:pt x="12534" y="10292"/>
                    <a:pt x="12534" y="10292"/>
                  </a:cubicBezTo>
                  <a:cubicBezTo>
                    <a:pt x="12534" y="11308"/>
                    <a:pt x="12534" y="11308"/>
                    <a:pt x="12534" y="11308"/>
                  </a:cubicBezTo>
                  <a:cubicBezTo>
                    <a:pt x="12719" y="11123"/>
                    <a:pt x="12719" y="11123"/>
                    <a:pt x="12719" y="11123"/>
                  </a:cubicBezTo>
                  <a:cubicBezTo>
                    <a:pt x="12719" y="11123"/>
                    <a:pt x="12719" y="11123"/>
                    <a:pt x="12719" y="11123"/>
                  </a:cubicBezTo>
                  <a:cubicBezTo>
                    <a:pt x="12719" y="11123"/>
                    <a:pt x="12719" y="11123"/>
                    <a:pt x="12719" y="11123"/>
                  </a:cubicBezTo>
                  <a:cubicBezTo>
                    <a:pt x="12766" y="11123"/>
                    <a:pt x="12766" y="11123"/>
                    <a:pt x="12766" y="11123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766" y="11077"/>
                    <a:pt x="12766" y="11077"/>
                    <a:pt x="12766" y="11077"/>
                  </a:cubicBezTo>
                  <a:cubicBezTo>
                    <a:pt x="12812" y="11077"/>
                    <a:pt x="12812" y="11077"/>
                    <a:pt x="12812" y="11077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12" y="11031"/>
                    <a:pt x="12812" y="11031"/>
                    <a:pt x="12812" y="11031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858" y="10985"/>
                    <a:pt x="12858" y="10985"/>
                    <a:pt x="12858" y="10985"/>
                  </a:cubicBezTo>
                  <a:cubicBezTo>
                    <a:pt x="12904" y="10985"/>
                    <a:pt x="12904" y="10985"/>
                    <a:pt x="12904" y="10985"/>
                  </a:cubicBezTo>
                  <a:cubicBezTo>
                    <a:pt x="12904" y="10985"/>
                    <a:pt x="12904" y="10985"/>
                    <a:pt x="12904" y="10985"/>
                  </a:cubicBezTo>
                  <a:cubicBezTo>
                    <a:pt x="12904" y="10938"/>
                    <a:pt x="12904" y="10938"/>
                    <a:pt x="12904" y="10938"/>
                  </a:cubicBezTo>
                  <a:cubicBezTo>
                    <a:pt x="12904" y="10938"/>
                    <a:pt x="12904" y="10938"/>
                    <a:pt x="12904" y="10938"/>
                  </a:cubicBezTo>
                  <a:cubicBezTo>
                    <a:pt x="12904" y="10938"/>
                    <a:pt x="12904" y="10938"/>
                    <a:pt x="12904" y="10938"/>
                  </a:cubicBezTo>
                  <a:cubicBezTo>
                    <a:pt x="12904" y="10938"/>
                    <a:pt x="12904" y="10938"/>
                    <a:pt x="12904" y="10938"/>
                  </a:cubicBezTo>
                  <a:cubicBezTo>
                    <a:pt x="12904" y="10938"/>
                    <a:pt x="12904" y="10938"/>
                    <a:pt x="12904" y="10938"/>
                  </a:cubicBezTo>
                  <a:cubicBezTo>
                    <a:pt x="12951" y="10938"/>
                    <a:pt x="12951" y="10938"/>
                    <a:pt x="12951" y="10938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51" y="10892"/>
                    <a:pt x="12951" y="10892"/>
                    <a:pt x="12951" y="10892"/>
                  </a:cubicBezTo>
                  <a:cubicBezTo>
                    <a:pt x="12997" y="10892"/>
                    <a:pt x="12997" y="10892"/>
                    <a:pt x="12997" y="10892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2997" y="10846"/>
                    <a:pt x="12997" y="10846"/>
                    <a:pt x="12997" y="10846"/>
                  </a:cubicBezTo>
                  <a:cubicBezTo>
                    <a:pt x="13043" y="10846"/>
                    <a:pt x="13043" y="10846"/>
                    <a:pt x="13043" y="10846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43" y="10800"/>
                    <a:pt x="13043" y="10800"/>
                    <a:pt x="13043" y="10800"/>
                  </a:cubicBezTo>
                  <a:cubicBezTo>
                    <a:pt x="13090" y="10800"/>
                    <a:pt x="13090" y="10800"/>
                    <a:pt x="13090" y="10800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090" y="10754"/>
                    <a:pt x="13090" y="10754"/>
                    <a:pt x="13090" y="10754"/>
                  </a:cubicBezTo>
                  <a:cubicBezTo>
                    <a:pt x="13136" y="10754"/>
                    <a:pt x="13136" y="10754"/>
                    <a:pt x="13136" y="10754"/>
                  </a:cubicBezTo>
                  <a:cubicBezTo>
                    <a:pt x="13136" y="10708"/>
                    <a:pt x="13136" y="10708"/>
                    <a:pt x="13136" y="10708"/>
                  </a:cubicBezTo>
                  <a:cubicBezTo>
                    <a:pt x="13136" y="10708"/>
                    <a:pt x="13136" y="10708"/>
                    <a:pt x="13136" y="10708"/>
                  </a:cubicBezTo>
                  <a:cubicBezTo>
                    <a:pt x="13136" y="10708"/>
                    <a:pt x="13136" y="10708"/>
                    <a:pt x="13136" y="10708"/>
                  </a:cubicBezTo>
                  <a:cubicBezTo>
                    <a:pt x="13136" y="10708"/>
                    <a:pt x="13136" y="10708"/>
                    <a:pt x="13136" y="10708"/>
                  </a:cubicBezTo>
                  <a:cubicBezTo>
                    <a:pt x="13136" y="10708"/>
                    <a:pt x="13136" y="10708"/>
                    <a:pt x="13136" y="10708"/>
                  </a:cubicBezTo>
                  <a:cubicBezTo>
                    <a:pt x="13182" y="10708"/>
                    <a:pt x="13182" y="10708"/>
                    <a:pt x="13182" y="10708"/>
                  </a:cubicBezTo>
                  <a:cubicBezTo>
                    <a:pt x="13182" y="10708"/>
                    <a:pt x="13182" y="10708"/>
                    <a:pt x="13182" y="10708"/>
                  </a:cubicBezTo>
                  <a:cubicBezTo>
                    <a:pt x="13182" y="10708"/>
                    <a:pt x="13182" y="10708"/>
                    <a:pt x="13182" y="10708"/>
                  </a:cubicBezTo>
                  <a:cubicBezTo>
                    <a:pt x="13182" y="10662"/>
                    <a:pt x="13182" y="10662"/>
                    <a:pt x="13182" y="10662"/>
                  </a:cubicBezTo>
                  <a:cubicBezTo>
                    <a:pt x="13182" y="10662"/>
                    <a:pt x="13182" y="10662"/>
                    <a:pt x="13182" y="10662"/>
                  </a:cubicBezTo>
                  <a:cubicBezTo>
                    <a:pt x="13182" y="10662"/>
                    <a:pt x="13182" y="10662"/>
                    <a:pt x="13182" y="10662"/>
                  </a:cubicBezTo>
                  <a:cubicBezTo>
                    <a:pt x="13182" y="10662"/>
                    <a:pt x="13182" y="10662"/>
                    <a:pt x="13182" y="10662"/>
                  </a:cubicBezTo>
                  <a:cubicBezTo>
                    <a:pt x="13598" y="10246"/>
                    <a:pt x="13598" y="10246"/>
                    <a:pt x="13598" y="10246"/>
                  </a:cubicBezTo>
                  <a:cubicBezTo>
                    <a:pt x="13598" y="9277"/>
                    <a:pt x="13598" y="9277"/>
                    <a:pt x="13598" y="9277"/>
                  </a:cubicBezTo>
                  <a:close/>
                  <a:moveTo>
                    <a:pt x="13598" y="12554"/>
                  </a:moveTo>
                  <a:cubicBezTo>
                    <a:pt x="13598" y="13523"/>
                    <a:pt x="13598" y="13523"/>
                    <a:pt x="13598" y="13523"/>
                  </a:cubicBezTo>
                  <a:cubicBezTo>
                    <a:pt x="13321" y="13800"/>
                    <a:pt x="13321" y="13800"/>
                    <a:pt x="13321" y="13800"/>
                  </a:cubicBezTo>
                  <a:cubicBezTo>
                    <a:pt x="13598" y="14077"/>
                    <a:pt x="13598" y="14077"/>
                    <a:pt x="13598" y="14077"/>
                  </a:cubicBezTo>
                  <a:cubicBezTo>
                    <a:pt x="13598" y="15231"/>
                    <a:pt x="13598" y="15231"/>
                    <a:pt x="13598" y="15231"/>
                  </a:cubicBezTo>
                  <a:cubicBezTo>
                    <a:pt x="12766" y="14354"/>
                    <a:pt x="12766" y="14354"/>
                    <a:pt x="12766" y="14354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719" y="14400"/>
                    <a:pt x="12719" y="14400"/>
                    <a:pt x="12719" y="14400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73" y="14446"/>
                    <a:pt x="12673" y="14446"/>
                    <a:pt x="12673" y="14446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627" y="14492"/>
                    <a:pt x="12627" y="14492"/>
                    <a:pt x="12627" y="14492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81" y="14538"/>
                    <a:pt x="12581" y="14538"/>
                    <a:pt x="12581" y="14538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3569"/>
                    <a:pt x="12534" y="13569"/>
                    <a:pt x="12534" y="13569"/>
                  </a:cubicBezTo>
                  <a:cubicBezTo>
                    <a:pt x="12812" y="13292"/>
                    <a:pt x="12812" y="13292"/>
                    <a:pt x="12812" y="13292"/>
                  </a:cubicBezTo>
                  <a:cubicBezTo>
                    <a:pt x="13275" y="12831"/>
                    <a:pt x="13275" y="12831"/>
                    <a:pt x="13275" y="12831"/>
                  </a:cubicBezTo>
                  <a:lnTo>
                    <a:pt x="13598" y="12554"/>
                  </a:lnTo>
                  <a:close/>
                  <a:moveTo>
                    <a:pt x="12534" y="18508"/>
                  </a:moveTo>
                  <a:cubicBezTo>
                    <a:pt x="11286" y="17262"/>
                    <a:pt x="11286" y="17262"/>
                    <a:pt x="11286" y="17262"/>
                  </a:cubicBezTo>
                  <a:cubicBezTo>
                    <a:pt x="11286" y="15969"/>
                    <a:pt x="11286" y="15969"/>
                    <a:pt x="11286" y="15969"/>
                  </a:cubicBezTo>
                  <a:cubicBezTo>
                    <a:pt x="12349" y="17031"/>
                    <a:pt x="12349" y="17031"/>
                    <a:pt x="12349" y="17031"/>
                  </a:cubicBezTo>
                  <a:cubicBezTo>
                    <a:pt x="12534" y="16846"/>
                    <a:pt x="12534" y="16846"/>
                    <a:pt x="12534" y="16846"/>
                  </a:cubicBezTo>
                  <a:cubicBezTo>
                    <a:pt x="12534" y="18508"/>
                    <a:pt x="12534" y="18508"/>
                    <a:pt x="12534" y="18508"/>
                  </a:cubicBezTo>
                  <a:close/>
                  <a:moveTo>
                    <a:pt x="11286" y="5354"/>
                  </a:moveTo>
                  <a:cubicBezTo>
                    <a:pt x="12534" y="6600"/>
                    <a:pt x="12534" y="6600"/>
                    <a:pt x="12534" y="6600"/>
                  </a:cubicBezTo>
                  <a:cubicBezTo>
                    <a:pt x="12534" y="8031"/>
                    <a:pt x="12534" y="8031"/>
                    <a:pt x="12534" y="8031"/>
                  </a:cubicBezTo>
                  <a:cubicBezTo>
                    <a:pt x="12118" y="8446"/>
                    <a:pt x="12118" y="8446"/>
                    <a:pt x="12118" y="8446"/>
                  </a:cubicBezTo>
                  <a:cubicBezTo>
                    <a:pt x="12534" y="8862"/>
                    <a:pt x="12534" y="8862"/>
                    <a:pt x="12534" y="8862"/>
                  </a:cubicBezTo>
                  <a:cubicBezTo>
                    <a:pt x="12534" y="10015"/>
                    <a:pt x="12534" y="10015"/>
                    <a:pt x="12534" y="10015"/>
                  </a:cubicBezTo>
                  <a:cubicBezTo>
                    <a:pt x="11563" y="9000"/>
                    <a:pt x="11563" y="9000"/>
                    <a:pt x="11563" y="9000"/>
                  </a:cubicBezTo>
                  <a:cubicBezTo>
                    <a:pt x="11286" y="9277"/>
                    <a:pt x="11286" y="9277"/>
                    <a:pt x="11286" y="9277"/>
                  </a:cubicBezTo>
                  <a:cubicBezTo>
                    <a:pt x="11286" y="7615"/>
                    <a:pt x="11286" y="7615"/>
                    <a:pt x="11286" y="7615"/>
                  </a:cubicBezTo>
                  <a:cubicBezTo>
                    <a:pt x="11609" y="7938"/>
                    <a:pt x="11609" y="7938"/>
                    <a:pt x="11609" y="7938"/>
                  </a:cubicBezTo>
                  <a:cubicBezTo>
                    <a:pt x="11794" y="7800"/>
                    <a:pt x="11933" y="7615"/>
                    <a:pt x="12118" y="7477"/>
                  </a:cubicBezTo>
                  <a:cubicBezTo>
                    <a:pt x="11286" y="6646"/>
                    <a:pt x="11286" y="6646"/>
                    <a:pt x="11286" y="6646"/>
                  </a:cubicBezTo>
                  <a:cubicBezTo>
                    <a:pt x="11286" y="5354"/>
                    <a:pt x="11286" y="5354"/>
                    <a:pt x="11286" y="5354"/>
                  </a:cubicBezTo>
                  <a:close/>
                  <a:moveTo>
                    <a:pt x="12534" y="10292"/>
                  </a:moveTo>
                  <a:cubicBezTo>
                    <a:pt x="12211" y="10615"/>
                    <a:pt x="12211" y="10615"/>
                    <a:pt x="12211" y="10615"/>
                  </a:cubicBezTo>
                  <a:cubicBezTo>
                    <a:pt x="11286" y="9692"/>
                    <a:pt x="11286" y="9692"/>
                    <a:pt x="11286" y="9692"/>
                  </a:cubicBezTo>
                  <a:cubicBezTo>
                    <a:pt x="11286" y="10846"/>
                    <a:pt x="11286" y="10846"/>
                    <a:pt x="11286" y="10846"/>
                  </a:cubicBezTo>
                  <a:cubicBezTo>
                    <a:pt x="11656" y="11215"/>
                    <a:pt x="11656" y="11215"/>
                    <a:pt x="11656" y="11215"/>
                  </a:cubicBezTo>
                  <a:cubicBezTo>
                    <a:pt x="11656" y="11215"/>
                    <a:pt x="11656" y="11215"/>
                    <a:pt x="11656" y="11215"/>
                  </a:cubicBezTo>
                  <a:cubicBezTo>
                    <a:pt x="11656" y="11215"/>
                    <a:pt x="11656" y="11215"/>
                    <a:pt x="11656" y="11215"/>
                  </a:cubicBezTo>
                  <a:cubicBezTo>
                    <a:pt x="11609" y="11215"/>
                    <a:pt x="11609" y="11215"/>
                    <a:pt x="11609" y="11215"/>
                  </a:cubicBezTo>
                  <a:cubicBezTo>
                    <a:pt x="11609" y="11215"/>
                    <a:pt x="11609" y="11215"/>
                    <a:pt x="11609" y="11215"/>
                  </a:cubicBezTo>
                  <a:cubicBezTo>
                    <a:pt x="11609" y="11215"/>
                    <a:pt x="11609" y="11215"/>
                    <a:pt x="11609" y="11215"/>
                  </a:cubicBezTo>
                  <a:cubicBezTo>
                    <a:pt x="11609" y="11215"/>
                    <a:pt x="11609" y="11215"/>
                    <a:pt x="11609" y="11215"/>
                  </a:cubicBezTo>
                  <a:cubicBezTo>
                    <a:pt x="11609" y="11215"/>
                    <a:pt x="11609" y="11215"/>
                    <a:pt x="11609" y="11215"/>
                  </a:cubicBezTo>
                  <a:cubicBezTo>
                    <a:pt x="11609" y="11262"/>
                    <a:pt x="11609" y="11262"/>
                    <a:pt x="11609" y="11262"/>
                  </a:cubicBezTo>
                  <a:cubicBezTo>
                    <a:pt x="11609" y="11262"/>
                    <a:pt x="11609" y="11262"/>
                    <a:pt x="11609" y="11262"/>
                  </a:cubicBezTo>
                  <a:cubicBezTo>
                    <a:pt x="11563" y="11262"/>
                    <a:pt x="11563" y="11262"/>
                    <a:pt x="11563" y="11262"/>
                  </a:cubicBezTo>
                  <a:cubicBezTo>
                    <a:pt x="11563" y="11262"/>
                    <a:pt x="11563" y="11262"/>
                    <a:pt x="11563" y="11262"/>
                  </a:cubicBezTo>
                  <a:cubicBezTo>
                    <a:pt x="11563" y="11262"/>
                    <a:pt x="11563" y="11262"/>
                    <a:pt x="11563" y="11262"/>
                  </a:cubicBezTo>
                  <a:cubicBezTo>
                    <a:pt x="11563" y="11262"/>
                    <a:pt x="11563" y="11262"/>
                    <a:pt x="11563" y="11262"/>
                  </a:cubicBezTo>
                  <a:cubicBezTo>
                    <a:pt x="11563" y="11262"/>
                    <a:pt x="11563" y="11262"/>
                    <a:pt x="11563" y="11262"/>
                  </a:cubicBezTo>
                  <a:cubicBezTo>
                    <a:pt x="11563" y="11308"/>
                    <a:pt x="11563" y="11308"/>
                    <a:pt x="11563" y="11308"/>
                  </a:cubicBezTo>
                  <a:cubicBezTo>
                    <a:pt x="11563" y="11308"/>
                    <a:pt x="11563" y="11308"/>
                    <a:pt x="11563" y="11308"/>
                  </a:cubicBezTo>
                  <a:cubicBezTo>
                    <a:pt x="11517" y="11308"/>
                    <a:pt x="11517" y="11308"/>
                    <a:pt x="11517" y="11308"/>
                  </a:cubicBezTo>
                  <a:cubicBezTo>
                    <a:pt x="11517" y="11308"/>
                    <a:pt x="11517" y="11308"/>
                    <a:pt x="11517" y="11308"/>
                  </a:cubicBezTo>
                  <a:cubicBezTo>
                    <a:pt x="11517" y="11308"/>
                    <a:pt x="11517" y="11308"/>
                    <a:pt x="11517" y="11308"/>
                  </a:cubicBezTo>
                  <a:cubicBezTo>
                    <a:pt x="11517" y="11308"/>
                    <a:pt x="11517" y="11308"/>
                    <a:pt x="11517" y="11308"/>
                  </a:cubicBezTo>
                  <a:cubicBezTo>
                    <a:pt x="11517" y="11308"/>
                    <a:pt x="11517" y="11308"/>
                    <a:pt x="11517" y="11308"/>
                  </a:cubicBezTo>
                  <a:cubicBezTo>
                    <a:pt x="11517" y="11354"/>
                    <a:pt x="11517" y="11354"/>
                    <a:pt x="11517" y="11354"/>
                  </a:cubicBezTo>
                  <a:cubicBezTo>
                    <a:pt x="11517" y="11354"/>
                    <a:pt x="11517" y="11354"/>
                    <a:pt x="11517" y="11354"/>
                  </a:cubicBezTo>
                  <a:cubicBezTo>
                    <a:pt x="11471" y="11354"/>
                    <a:pt x="11471" y="11354"/>
                    <a:pt x="11471" y="11354"/>
                  </a:cubicBezTo>
                  <a:cubicBezTo>
                    <a:pt x="11471" y="11354"/>
                    <a:pt x="11471" y="11354"/>
                    <a:pt x="11471" y="11354"/>
                  </a:cubicBezTo>
                  <a:cubicBezTo>
                    <a:pt x="11471" y="11354"/>
                    <a:pt x="11471" y="11354"/>
                    <a:pt x="11471" y="11354"/>
                  </a:cubicBezTo>
                  <a:cubicBezTo>
                    <a:pt x="11471" y="11354"/>
                    <a:pt x="11471" y="11354"/>
                    <a:pt x="11471" y="11354"/>
                  </a:cubicBezTo>
                  <a:cubicBezTo>
                    <a:pt x="11471" y="11354"/>
                    <a:pt x="11471" y="11354"/>
                    <a:pt x="11471" y="11354"/>
                  </a:cubicBezTo>
                  <a:cubicBezTo>
                    <a:pt x="11471" y="11400"/>
                    <a:pt x="11471" y="11400"/>
                    <a:pt x="11471" y="11400"/>
                  </a:cubicBezTo>
                  <a:cubicBezTo>
                    <a:pt x="11471" y="11400"/>
                    <a:pt x="11471" y="11400"/>
                    <a:pt x="11471" y="11400"/>
                  </a:cubicBezTo>
                  <a:cubicBezTo>
                    <a:pt x="11471" y="11400"/>
                    <a:pt x="11471" y="11400"/>
                    <a:pt x="11471" y="11400"/>
                  </a:cubicBezTo>
                  <a:cubicBezTo>
                    <a:pt x="11471" y="11400"/>
                    <a:pt x="11471" y="11400"/>
                    <a:pt x="11471" y="11400"/>
                  </a:cubicBezTo>
                  <a:cubicBezTo>
                    <a:pt x="11424" y="11400"/>
                    <a:pt x="11424" y="11400"/>
                    <a:pt x="11424" y="11400"/>
                  </a:cubicBezTo>
                  <a:cubicBezTo>
                    <a:pt x="11424" y="11400"/>
                    <a:pt x="11424" y="11400"/>
                    <a:pt x="11424" y="11400"/>
                  </a:cubicBezTo>
                  <a:cubicBezTo>
                    <a:pt x="11424" y="11400"/>
                    <a:pt x="11424" y="11400"/>
                    <a:pt x="11424" y="11400"/>
                  </a:cubicBezTo>
                  <a:cubicBezTo>
                    <a:pt x="11424" y="11400"/>
                    <a:pt x="11424" y="11400"/>
                    <a:pt x="11424" y="11400"/>
                  </a:cubicBezTo>
                  <a:cubicBezTo>
                    <a:pt x="11424" y="11446"/>
                    <a:pt x="11424" y="11446"/>
                    <a:pt x="11424" y="11446"/>
                  </a:cubicBezTo>
                  <a:cubicBezTo>
                    <a:pt x="11424" y="11446"/>
                    <a:pt x="11424" y="11446"/>
                    <a:pt x="11424" y="11446"/>
                  </a:cubicBezTo>
                  <a:cubicBezTo>
                    <a:pt x="11424" y="11446"/>
                    <a:pt x="11424" y="11446"/>
                    <a:pt x="11424" y="11446"/>
                  </a:cubicBezTo>
                  <a:cubicBezTo>
                    <a:pt x="11378" y="11446"/>
                    <a:pt x="11378" y="11446"/>
                    <a:pt x="11378" y="11446"/>
                  </a:cubicBezTo>
                  <a:cubicBezTo>
                    <a:pt x="11378" y="11446"/>
                    <a:pt x="11378" y="11446"/>
                    <a:pt x="11378" y="11446"/>
                  </a:cubicBezTo>
                  <a:cubicBezTo>
                    <a:pt x="11378" y="11446"/>
                    <a:pt x="11378" y="11446"/>
                    <a:pt x="11378" y="11446"/>
                  </a:cubicBezTo>
                  <a:cubicBezTo>
                    <a:pt x="11378" y="11446"/>
                    <a:pt x="11378" y="11446"/>
                    <a:pt x="11378" y="11446"/>
                  </a:cubicBezTo>
                  <a:cubicBezTo>
                    <a:pt x="11378" y="11492"/>
                    <a:pt x="11378" y="11492"/>
                    <a:pt x="11378" y="11492"/>
                  </a:cubicBezTo>
                  <a:cubicBezTo>
                    <a:pt x="11378" y="11492"/>
                    <a:pt x="11378" y="11492"/>
                    <a:pt x="11378" y="11492"/>
                  </a:cubicBezTo>
                  <a:cubicBezTo>
                    <a:pt x="11378" y="11492"/>
                    <a:pt x="11378" y="11492"/>
                    <a:pt x="11378" y="11492"/>
                  </a:cubicBezTo>
                  <a:cubicBezTo>
                    <a:pt x="11332" y="11492"/>
                    <a:pt x="11332" y="11492"/>
                    <a:pt x="11332" y="11492"/>
                  </a:cubicBezTo>
                  <a:cubicBezTo>
                    <a:pt x="11332" y="11492"/>
                    <a:pt x="11332" y="11492"/>
                    <a:pt x="11332" y="11492"/>
                  </a:cubicBezTo>
                  <a:cubicBezTo>
                    <a:pt x="11332" y="11492"/>
                    <a:pt x="11332" y="11492"/>
                    <a:pt x="11332" y="11492"/>
                  </a:cubicBezTo>
                  <a:cubicBezTo>
                    <a:pt x="11332" y="11492"/>
                    <a:pt x="11332" y="11492"/>
                    <a:pt x="11332" y="11492"/>
                  </a:cubicBezTo>
                  <a:cubicBezTo>
                    <a:pt x="11332" y="11492"/>
                    <a:pt x="11332" y="11492"/>
                    <a:pt x="11332" y="11492"/>
                  </a:cubicBezTo>
                  <a:cubicBezTo>
                    <a:pt x="11332" y="11538"/>
                    <a:pt x="11332" y="11538"/>
                    <a:pt x="11332" y="11538"/>
                  </a:cubicBezTo>
                  <a:cubicBezTo>
                    <a:pt x="11332" y="11538"/>
                    <a:pt x="11332" y="11538"/>
                    <a:pt x="11332" y="11538"/>
                  </a:cubicBezTo>
                  <a:cubicBezTo>
                    <a:pt x="11332" y="11538"/>
                    <a:pt x="11332" y="11538"/>
                    <a:pt x="11332" y="11538"/>
                  </a:cubicBezTo>
                  <a:cubicBezTo>
                    <a:pt x="11286" y="11538"/>
                    <a:pt x="11286" y="11538"/>
                    <a:pt x="11286" y="11538"/>
                  </a:cubicBezTo>
                  <a:cubicBezTo>
                    <a:pt x="11286" y="11538"/>
                    <a:pt x="11286" y="11538"/>
                    <a:pt x="11286" y="11538"/>
                  </a:cubicBezTo>
                  <a:cubicBezTo>
                    <a:pt x="11286" y="12554"/>
                    <a:pt x="11286" y="12554"/>
                    <a:pt x="11286" y="12554"/>
                  </a:cubicBezTo>
                  <a:cubicBezTo>
                    <a:pt x="11656" y="12138"/>
                    <a:pt x="11656" y="12138"/>
                    <a:pt x="11656" y="12138"/>
                  </a:cubicBezTo>
                  <a:cubicBezTo>
                    <a:pt x="12164" y="11677"/>
                    <a:pt x="12164" y="11677"/>
                    <a:pt x="12164" y="11677"/>
                  </a:cubicBezTo>
                  <a:cubicBezTo>
                    <a:pt x="12534" y="11308"/>
                    <a:pt x="12534" y="11308"/>
                    <a:pt x="12534" y="11308"/>
                  </a:cubicBezTo>
                  <a:cubicBezTo>
                    <a:pt x="12534" y="10292"/>
                    <a:pt x="12534" y="10292"/>
                    <a:pt x="12534" y="10292"/>
                  </a:cubicBezTo>
                  <a:close/>
                  <a:moveTo>
                    <a:pt x="12534" y="13569"/>
                  </a:move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534" y="14585"/>
                    <a:pt x="12534" y="14585"/>
                    <a:pt x="12534" y="14585"/>
                  </a:cubicBezTo>
                  <a:cubicBezTo>
                    <a:pt x="12488" y="14585"/>
                    <a:pt x="12488" y="14585"/>
                    <a:pt x="12488" y="14585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88" y="14631"/>
                    <a:pt x="12488" y="14631"/>
                    <a:pt x="12488" y="14631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442" y="14677"/>
                    <a:pt x="12442" y="14677"/>
                    <a:pt x="12442" y="14677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96" y="14723"/>
                    <a:pt x="12396" y="14723"/>
                    <a:pt x="12396" y="14723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49" y="14769"/>
                    <a:pt x="12349" y="14769"/>
                    <a:pt x="12349" y="14769"/>
                  </a:cubicBezTo>
                  <a:cubicBezTo>
                    <a:pt x="12303" y="14769"/>
                    <a:pt x="12303" y="14769"/>
                    <a:pt x="12303" y="14769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303" y="14815"/>
                    <a:pt x="12303" y="14815"/>
                    <a:pt x="12303" y="14815"/>
                  </a:cubicBezTo>
                  <a:cubicBezTo>
                    <a:pt x="12257" y="14862"/>
                    <a:pt x="12257" y="14862"/>
                    <a:pt x="12257" y="14862"/>
                  </a:cubicBezTo>
                  <a:cubicBezTo>
                    <a:pt x="12257" y="14862"/>
                    <a:pt x="12257" y="14862"/>
                    <a:pt x="12257" y="14862"/>
                  </a:cubicBezTo>
                  <a:cubicBezTo>
                    <a:pt x="12257" y="14862"/>
                    <a:pt x="12257" y="14862"/>
                    <a:pt x="12257" y="14862"/>
                  </a:cubicBezTo>
                  <a:cubicBezTo>
                    <a:pt x="11286" y="15831"/>
                    <a:pt x="11286" y="15831"/>
                    <a:pt x="11286" y="15831"/>
                  </a:cubicBezTo>
                  <a:cubicBezTo>
                    <a:pt x="11286" y="13892"/>
                    <a:pt x="11286" y="13892"/>
                    <a:pt x="11286" y="13892"/>
                  </a:cubicBezTo>
                  <a:cubicBezTo>
                    <a:pt x="11748" y="14354"/>
                    <a:pt x="11748" y="14354"/>
                    <a:pt x="11748" y="14354"/>
                  </a:cubicBezTo>
                  <a:cubicBezTo>
                    <a:pt x="11794" y="14354"/>
                    <a:pt x="11794" y="14354"/>
                    <a:pt x="11794" y="14354"/>
                  </a:cubicBezTo>
                  <a:cubicBezTo>
                    <a:pt x="11794" y="14354"/>
                    <a:pt x="11794" y="14354"/>
                    <a:pt x="11794" y="14354"/>
                  </a:cubicBezTo>
                  <a:cubicBezTo>
                    <a:pt x="11794" y="14308"/>
                    <a:pt x="11794" y="14308"/>
                    <a:pt x="11794" y="14308"/>
                  </a:cubicBezTo>
                  <a:cubicBezTo>
                    <a:pt x="11794" y="14308"/>
                    <a:pt x="11794" y="14308"/>
                    <a:pt x="11794" y="14308"/>
                  </a:cubicBezTo>
                  <a:cubicBezTo>
                    <a:pt x="11794" y="14308"/>
                    <a:pt x="11794" y="14308"/>
                    <a:pt x="11794" y="14308"/>
                  </a:cubicBezTo>
                  <a:cubicBezTo>
                    <a:pt x="11794" y="14308"/>
                    <a:pt x="11794" y="14308"/>
                    <a:pt x="11794" y="14308"/>
                  </a:cubicBezTo>
                  <a:cubicBezTo>
                    <a:pt x="11841" y="14308"/>
                    <a:pt x="11841" y="14308"/>
                    <a:pt x="11841" y="14308"/>
                  </a:cubicBezTo>
                  <a:cubicBezTo>
                    <a:pt x="11841" y="14308"/>
                    <a:pt x="11841" y="14308"/>
                    <a:pt x="11841" y="14308"/>
                  </a:cubicBezTo>
                  <a:cubicBezTo>
                    <a:pt x="11841" y="14262"/>
                    <a:pt x="11841" y="14262"/>
                    <a:pt x="11841" y="14262"/>
                  </a:cubicBezTo>
                  <a:cubicBezTo>
                    <a:pt x="11841" y="14262"/>
                    <a:pt x="11841" y="14262"/>
                    <a:pt x="11841" y="14262"/>
                  </a:cubicBezTo>
                  <a:cubicBezTo>
                    <a:pt x="11841" y="14262"/>
                    <a:pt x="11841" y="14262"/>
                    <a:pt x="11841" y="14262"/>
                  </a:cubicBezTo>
                  <a:cubicBezTo>
                    <a:pt x="11841" y="14262"/>
                    <a:pt x="11841" y="14262"/>
                    <a:pt x="11841" y="14262"/>
                  </a:cubicBezTo>
                  <a:cubicBezTo>
                    <a:pt x="11841" y="14262"/>
                    <a:pt x="11841" y="14262"/>
                    <a:pt x="11841" y="14262"/>
                  </a:cubicBezTo>
                  <a:cubicBezTo>
                    <a:pt x="11887" y="14262"/>
                    <a:pt x="11887" y="14262"/>
                    <a:pt x="11887" y="14262"/>
                  </a:cubicBezTo>
                  <a:cubicBezTo>
                    <a:pt x="11887" y="14262"/>
                    <a:pt x="11887" y="14262"/>
                    <a:pt x="11887" y="14262"/>
                  </a:cubicBezTo>
                  <a:cubicBezTo>
                    <a:pt x="11887" y="14215"/>
                    <a:pt x="11887" y="14215"/>
                    <a:pt x="11887" y="14215"/>
                  </a:cubicBezTo>
                  <a:cubicBezTo>
                    <a:pt x="11887" y="14215"/>
                    <a:pt x="11887" y="14215"/>
                    <a:pt x="11887" y="14215"/>
                  </a:cubicBezTo>
                  <a:cubicBezTo>
                    <a:pt x="11887" y="14215"/>
                    <a:pt x="11887" y="14215"/>
                    <a:pt x="11887" y="14215"/>
                  </a:cubicBezTo>
                  <a:cubicBezTo>
                    <a:pt x="11887" y="14215"/>
                    <a:pt x="11887" y="14215"/>
                    <a:pt x="11887" y="14215"/>
                  </a:cubicBezTo>
                  <a:cubicBezTo>
                    <a:pt x="11933" y="14215"/>
                    <a:pt x="11933" y="14215"/>
                    <a:pt x="11933" y="14215"/>
                  </a:cubicBezTo>
                  <a:cubicBezTo>
                    <a:pt x="11933" y="14215"/>
                    <a:pt x="11933" y="14215"/>
                    <a:pt x="11933" y="14215"/>
                  </a:cubicBezTo>
                  <a:cubicBezTo>
                    <a:pt x="11933" y="14169"/>
                    <a:pt x="11933" y="14169"/>
                    <a:pt x="11933" y="14169"/>
                  </a:cubicBezTo>
                  <a:cubicBezTo>
                    <a:pt x="11933" y="14169"/>
                    <a:pt x="11933" y="14169"/>
                    <a:pt x="11933" y="14169"/>
                  </a:cubicBezTo>
                  <a:cubicBezTo>
                    <a:pt x="11933" y="14169"/>
                    <a:pt x="11933" y="14169"/>
                    <a:pt x="11933" y="14169"/>
                  </a:cubicBezTo>
                  <a:cubicBezTo>
                    <a:pt x="11933" y="14169"/>
                    <a:pt x="11933" y="14169"/>
                    <a:pt x="11933" y="14169"/>
                  </a:cubicBezTo>
                  <a:cubicBezTo>
                    <a:pt x="11979" y="14169"/>
                    <a:pt x="11979" y="14169"/>
                    <a:pt x="11979" y="14169"/>
                  </a:cubicBezTo>
                  <a:cubicBezTo>
                    <a:pt x="11979" y="14169"/>
                    <a:pt x="11979" y="14169"/>
                    <a:pt x="11979" y="14169"/>
                  </a:cubicBezTo>
                  <a:cubicBezTo>
                    <a:pt x="11979" y="14123"/>
                    <a:pt x="11979" y="14123"/>
                    <a:pt x="11979" y="14123"/>
                  </a:cubicBezTo>
                  <a:cubicBezTo>
                    <a:pt x="11979" y="14123"/>
                    <a:pt x="11979" y="14123"/>
                    <a:pt x="11979" y="14123"/>
                  </a:cubicBezTo>
                  <a:cubicBezTo>
                    <a:pt x="11979" y="14123"/>
                    <a:pt x="11979" y="14123"/>
                    <a:pt x="11979" y="14123"/>
                  </a:cubicBezTo>
                  <a:cubicBezTo>
                    <a:pt x="11979" y="14123"/>
                    <a:pt x="11979" y="14123"/>
                    <a:pt x="11979" y="14123"/>
                  </a:cubicBezTo>
                  <a:cubicBezTo>
                    <a:pt x="12026" y="14123"/>
                    <a:pt x="12026" y="14123"/>
                    <a:pt x="12026" y="14123"/>
                  </a:cubicBezTo>
                  <a:cubicBezTo>
                    <a:pt x="12026" y="14123"/>
                    <a:pt x="12026" y="14123"/>
                    <a:pt x="12026" y="14123"/>
                  </a:cubicBezTo>
                  <a:cubicBezTo>
                    <a:pt x="12026" y="14077"/>
                    <a:pt x="12026" y="14077"/>
                    <a:pt x="12026" y="14077"/>
                  </a:cubicBezTo>
                  <a:cubicBezTo>
                    <a:pt x="12026" y="14077"/>
                    <a:pt x="12026" y="14077"/>
                    <a:pt x="12026" y="14077"/>
                  </a:cubicBezTo>
                  <a:cubicBezTo>
                    <a:pt x="12026" y="14077"/>
                    <a:pt x="12026" y="14077"/>
                    <a:pt x="12026" y="14077"/>
                  </a:cubicBezTo>
                  <a:cubicBezTo>
                    <a:pt x="12026" y="14077"/>
                    <a:pt x="12026" y="14077"/>
                    <a:pt x="12026" y="14077"/>
                  </a:cubicBezTo>
                  <a:cubicBezTo>
                    <a:pt x="12072" y="14077"/>
                    <a:pt x="12072" y="14077"/>
                    <a:pt x="12072" y="14077"/>
                  </a:cubicBezTo>
                  <a:cubicBezTo>
                    <a:pt x="12072" y="14077"/>
                    <a:pt x="12072" y="14077"/>
                    <a:pt x="12072" y="14077"/>
                  </a:cubicBezTo>
                  <a:cubicBezTo>
                    <a:pt x="12072" y="14031"/>
                    <a:pt x="12072" y="14031"/>
                    <a:pt x="12072" y="14031"/>
                  </a:cubicBezTo>
                  <a:cubicBezTo>
                    <a:pt x="12072" y="14031"/>
                    <a:pt x="12072" y="14031"/>
                    <a:pt x="12072" y="14031"/>
                  </a:cubicBezTo>
                  <a:cubicBezTo>
                    <a:pt x="12072" y="14031"/>
                    <a:pt x="12072" y="14031"/>
                    <a:pt x="12072" y="14031"/>
                  </a:cubicBezTo>
                  <a:cubicBezTo>
                    <a:pt x="12072" y="14031"/>
                    <a:pt x="12072" y="14031"/>
                    <a:pt x="12072" y="14031"/>
                  </a:cubicBezTo>
                  <a:cubicBezTo>
                    <a:pt x="12118" y="14031"/>
                    <a:pt x="12118" y="14031"/>
                    <a:pt x="12118" y="14031"/>
                  </a:cubicBezTo>
                  <a:cubicBezTo>
                    <a:pt x="12118" y="14031"/>
                    <a:pt x="12118" y="14031"/>
                    <a:pt x="12118" y="14031"/>
                  </a:cubicBezTo>
                  <a:cubicBezTo>
                    <a:pt x="12118" y="14031"/>
                    <a:pt x="12118" y="14031"/>
                    <a:pt x="12118" y="14031"/>
                  </a:cubicBezTo>
                  <a:cubicBezTo>
                    <a:pt x="12118" y="13985"/>
                    <a:pt x="12118" y="13985"/>
                    <a:pt x="12118" y="13985"/>
                  </a:cubicBezTo>
                  <a:cubicBezTo>
                    <a:pt x="12118" y="13985"/>
                    <a:pt x="12118" y="13985"/>
                    <a:pt x="12118" y="13985"/>
                  </a:cubicBezTo>
                  <a:cubicBezTo>
                    <a:pt x="12118" y="13985"/>
                    <a:pt x="12118" y="13985"/>
                    <a:pt x="12118" y="13985"/>
                  </a:cubicBezTo>
                  <a:cubicBezTo>
                    <a:pt x="12164" y="13985"/>
                    <a:pt x="12164" y="13985"/>
                    <a:pt x="12164" y="13985"/>
                  </a:cubicBezTo>
                  <a:cubicBezTo>
                    <a:pt x="12164" y="13985"/>
                    <a:pt x="12164" y="13985"/>
                    <a:pt x="12164" y="13985"/>
                  </a:cubicBezTo>
                  <a:cubicBezTo>
                    <a:pt x="12164" y="13985"/>
                    <a:pt x="12164" y="13985"/>
                    <a:pt x="12164" y="13985"/>
                  </a:cubicBezTo>
                  <a:cubicBezTo>
                    <a:pt x="12164" y="13938"/>
                    <a:pt x="12164" y="13938"/>
                    <a:pt x="12164" y="13938"/>
                  </a:cubicBezTo>
                  <a:cubicBezTo>
                    <a:pt x="12164" y="13938"/>
                    <a:pt x="12164" y="13938"/>
                    <a:pt x="12164" y="13938"/>
                  </a:cubicBezTo>
                  <a:cubicBezTo>
                    <a:pt x="12164" y="13938"/>
                    <a:pt x="12164" y="13938"/>
                    <a:pt x="12164" y="13938"/>
                  </a:cubicBezTo>
                  <a:cubicBezTo>
                    <a:pt x="12164" y="13938"/>
                    <a:pt x="12164" y="13938"/>
                    <a:pt x="12164" y="13938"/>
                  </a:cubicBezTo>
                  <a:cubicBezTo>
                    <a:pt x="12211" y="13938"/>
                    <a:pt x="12211" y="13938"/>
                    <a:pt x="12211" y="13938"/>
                  </a:cubicBezTo>
                  <a:cubicBezTo>
                    <a:pt x="12211" y="13938"/>
                    <a:pt x="12211" y="13938"/>
                    <a:pt x="12211" y="13938"/>
                  </a:cubicBezTo>
                  <a:cubicBezTo>
                    <a:pt x="12211" y="13892"/>
                    <a:pt x="12211" y="13892"/>
                    <a:pt x="12211" y="13892"/>
                  </a:cubicBezTo>
                  <a:cubicBezTo>
                    <a:pt x="12211" y="13892"/>
                    <a:pt x="12211" y="13892"/>
                    <a:pt x="12211" y="13892"/>
                  </a:cubicBezTo>
                  <a:cubicBezTo>
                    <a:pt x="12211" y="13892"/>
                    <a:pt x="12211" y="13892"/>
                    <a:pt x="12211" y="13892"/>
                  </a:cubicBezTo>
                  <a:cubicBezTo>
                    <a:pt x="12211" y="13892"/>
                    <a:pt x="12211" y="13892"/>
                    <a:pt x="12211" y="13892"/>
                  </a:cubicBezTo>
                  <a:cubicBezTo>
                    <a:pt x="12257" y="13892"/>
                    <a:pt x="12257" y="13892"/>
                    <a:pt x="12257" y="13892"/>
                  </a:cubicBezTo>
                  <a:cubicBezTo>
                    <a:pt x="12257" y="13892"/>
                    <a:pt x="12257" y="13892"/>
                    <a:pt x="12257" y="13892"/>
                  </a:cubicBezTo>
                  <a:lnTo>
                    <a:pt x="12534" y="13569"/>
                  </a:lnTo>
                  <a:close/>
                  <a:moveTo>
                    <a:pt x="11286" y="17262"/>
                  </a:moveTo>
                  <a:cubicBezTo>
                    <a:pt x="10777" y="16708"/>
                    <a:pt x="10777" y="16708"/>
                    <a:pt x="10777" y="16708"/>
                  </a:cubicBezTo>
                  <a:cubicBezTo>
                    <a:pt x="10777" y="15323"/>
                    <a:pt x="10777" y="15323"/>
                    <a:pt x="10777" y="15323"/>
                  </a:cubicBezTo>
                  <a:cubicBezTo>
                    <a:pt x="11193" y="14908"/>
                    <a:pt x="11193" y="14908"/>
                    <a:pt x="11193" y="14908"/>
                  </a:cubicBezTo>
                  <a:cubicBezTo>
                    <a:pt x="10777" y="14492"/>
                    <a:pt x="10777" y="14492"/>
                    <a:pt x="10777" y="14492"/>
                  </a:cubicBezTo>
                  <a:cubicBezTo>
                    <a:pt x="10777" y="13338"/>
                    <a:pt x="10777" y="13338"/>
                    <a:pt x="10777" y="13338"/>
                  </a:cubicBezTo>
                  <a:cubicBezTo>
                    <a:pt x="11286" y="13892"/>
                    <a:pt x="11286" y="13892"/>
                    <a:pt x="11286" y="13892"/>
                  </a:cubicBezTo>
                  <a:cubicBezTo>
                    <a:pt x="11286" y="15831"/>
                    <a:pt x="11286" y="15831"/>
                    <a:pt x="11286" y="15831"/>
                  </a:cubicBezTo>
                  <a:cubicBezTo>
                    <a:pt x="11239" y="15877"/>
                    <a:pt x="11239" y="15877"/>
                    <a:pt x="11239" y="15877"/>
                  </a:cubicBezTo>
                  <a:cubicBezTo>
                    <a:pt x="11286" y="15969"/>
                    <a:pt x="11286" y="15969"/>
                    <a:pt x="11286" y="15969"/>
                  </a:cubicBezTo>
                  <a:cubicBezTo>
                    <a:pt x="11286" y="17262"/>
                    <a:pt x="11286" y="17262"/>
                    <a:pt x="11286" y="17262"/>
                  </a:cubicBezTo>
                  <a:close/>
                  <a:moveTo>
                    <a:pt x="10777" y="4846"/>
                  </a:moveTo>
                  <a:cubicBezTo>
                    <a:pt x="11286" y="5354"/>
                    <a:pt x="11286" y="5354"/>
                    <a:pt x="11286" y="5354"/>
                  </a:cubicBezTo>
                  <a:cubicBezTo>
                    <a:pt x="11286" y="6646"/>
                    <a:pt x="11286" y="6646"/>
                    <a:pt x="11286" y="6646"/>
                  </a:cubicBezTo>
                  <a:cubicBezTo>
                    <a:pt x="10962" y="6323"/>
                    <a:pt x="10962" y="6323"/>
                    <a:pt x="10962" y="6323"/>
                  </a:cubicBezTo>
                  <a:cubicBezTo>
                    <a:pt x="10777" y="6508"/>
                    <a:pt x="10777" y="6508"/>
                    <a:pt x="10777" y="6508"/>
                  </a:cubicBezTo>
                  <a:cubicBezTo>
                    <a:pt x="10777" y="4846"/>
                    <a:pt x="10777" y="4846"/>
                    <a:pt x="10777" y="4846"/>
                  </a:cubicBezTo>
                  <a:close/>
                  <a:moveTo>
                    <a:pt x="11286" y="7615"/>
                  </a:moveTo>
                  <a:cubicBezTo>
                    <a:pt x="11286" y="9277"/>
                    <a:pt x="11286" y="9277"/>
                    <a:pt x="11286" y="9277"/>
                  </a:cubicBezTo>
                  <a:cubicBezTo>
                    <a:pt x="11101" y="9462"/>
                    <a:pt x="11101" y="9462"/>
                    <a:pt x="11101" y="9462"/>
                  </a:cubicBezTo>
                  <a:cubicBezTo>
                    <a:pt x="11286" y="9692"/>
                    <a:pt x="11286" y="9692"/>
                    <a:pt x="11286" y="9692"/>
                  </a:cubicBezTo>
                  <a:cubicBezTo>
                    <a:pt x="11286" y="10846"/>
                    <a:pt x="11286" y="10846"/>
                    <a:pt x="11286" y="10846"/>
                  </a:cubicBezTo>
                  <a:cubicBezTo>
                    <a:pt x="10777" y="10292"/>
                    <a:pt x="10777" y="10292"/>
                    <a:pt x="10777" y="10292"/>
                  </a:cubicBezTo>
                  <a:cubicBezTo>
                    <a:pt x="10777" y="8769"/>
                    <a:pt x="10777" y="8769"/>
                    <a:pt x="10777" y="8769"/>
                  </a:cubicBezTo>
                  <a:cubicBezTo>
                    <a:pt x="10777" y="8769"/>
                    <a:pt x="10777" y="8769"/>
                    <a:pt x="10777" y="8769"/>
                  </a:cubicBezTo>
                  <a:cubicBezTo>
                    <a:pt x="10777" y="8769"/>
                    <a:pt x="10777" y="8769"/>
                    <a:pt x="10777" y="8769"/>
                  </a:cubicBezTo>
                  <a:cubicBezTo>
                    <a:pt x="10777" y="8769"/>
                    <a:pt x="10777" y="8769"/>
                    <a:pt x="10777" y="8769"/>
                  </a:cubicBezTo>
                  <a:cubicBezTo>
                    <a:pt x="10777" y="8769"/>
                    <a:pt x="10777" y="8769"/>
                    <a:pt x="10777" y="8769"/>
                  </a:cubicBezTo>
                  <a:cubicBezTo>
                    <a:pt x="10823" y="8769"/>
                    <a:pt x="10823" y="8769"/>
                    <a:pt x="10823" y="8769"/>
                  </a:cubicBezTo>
                  <a:cubicBezTo>
                    <a:pt x="10823" y="8769"/>
                    <a:pt x="10823" y="8769"/>
                    <a:pt x="10823" y="8769"/>
                  </a:cubicBezTo>
                  <a:cubicBezTo>
                    <a:pt x="10823" y="8769"/>
                    <a:pt x="10823" y="8769"/>
                    <a:pt x="10823" y="8769"/>
                  </a:cubicBezTo>
                  <a:cubicBezTo>
                    <a:pt x="10823" y="8723"/>
                    <a:pt x="10823" y="8723"/>
                    <a:pt x="10823" y="8723"/>
                  </a:cubicBezTo>
                  <a:cubicBezTo>
                    <a:pt x="10823" y="8723"/>
                    <a:pt x="10823" y="8723"/>
                    <a:pt x="10823" y="8723"/>
                  </a:cubicBezTo>
                  <a:cubicBezTo>
                    <a:pt x="10823" y="8723"/>
                    <a:pt x="10823" y="8723"/>
                    <a:pt x="10823" y="8723"/>
                  </a:cubicBezTo>
                  <a:cubicBezTo>
                    <a:pt x="10823" y="8723"/>
                    <a:pt x="10823" y="8723"/>
                    <a:pt x="10823" y="8723"/>
                  </a:cubicBezTo>
                  <a:cubicBezTo>
                    <a:pt x="10823" y="8723"/>
                    <a:pt x="10823" y="8723"/>
                    <a:pt x="10823" y="8723"/>
                  </a:cubicBezTo>
                  <a:cubicBezTo>
                    <a:pt x="10869" y="8723"/>
                    <a:pt x="10869" y="8723"/>
                    <a:pt x="10869" y="8723"/>
                  </a:cubicBezTo>
                  <a:cubicBezTo>
                    <a:pt x="10869" y="8723"/>
                    <a:pt x="10869" y="8723"/>
                    <a:pt x="10869" y="8723"/>
                  </a:cubicBezTo>
                  <a:cubicBezTo>
                    <a:pt x="10869" y="8723"/>
                    <a:pt x="10869" y="8723"/>
                    <a:pt x="10869" y="8723"/>
                  </a:cubicBezTo>
                  <a:cubicBezTo>
                    <a:pt x="10869" y="8677"/>
                    <a:pt x="10869" y="8677"/>
                    <a:pt x="10869" y="8677"/>
                  </a:cubicBezTo>
                  <a:cubicBezTo>
                    <a:pt x="10869" y="8677"/>
                    <a:pt x="10869" y="8677"/>
                    <a:pt x="10869" y="8677"/>
                  </a:cubicBezTo>
                  <a:cubicBezTo>
                    <a:pt x="10869" y="8677"/>
                    <a:pt x="10869" y="8677"/>
                    <a:pt x="10869" y="8677"/>
                  </a:cubicBezTo>
                  <a:cubicBezTo>
                    <a:pt x="10869" y="8677"/>
                    <a:pt x="10869" y="8677"/>
                    <a:pt x="10869" y="8677"/>
                  </a:cubicBezTo>
                  <a:cubicBezTo>
                    <a:pt x="10916" y="8677"/>
                    <a:pt x="10916" y="8677"/>
                    <a:pt x="10916" y="8677"/>
                  </a:cubicBezTo>
                  <a:cubicBezTo>
                    <a:pt x="10916" y="8677"/>
                    <a:pt x="10916" y="8677"/>
                    <a:pt x="10916" y="8677"/>
                  </a:cubicBezTo>
                  <a:cubicBezTo>
                    <a:pt x="10916" y="8677"/>
                    <a:pt x="10916" y="8677"/>
                    <a:pt x="10916" y="8677"/>
                  </a:cubicBezTo>
                  <a:cubicBezTo>
                    <a:pt x="10916" y="8677"/>
                    <a:pt x="10916" y="8677"/>
                    <a:pt x="10916" y="8677"/>
                  </a:cubicBezTo>
                  <a:cubicBezTo>
                    <a:pt x="10916" y="8631"/>
                    <a:pt x="10916" y="8631"/>
                    <a:pt x="10916" y="8631"/>
                  </a:cubicBezTo>
                  <a:cubicBezTo>
                    <a:pt x="10916" y="8631"/>
                    <a:pt x="10916" y="8631"/>
                    <a:pt x="10916" y="8631"/>
                  </a:cubicBezTo>
                  <a:cubicBezTo>
                    <a:pt x="10916" y="8631"/>
                    <a:pt x="10916" y="8631"/>
                    <a:pt x="10916" y="8631"/>
                  </a:cubicBezTo>
                  <a:cubicBezTo>
                    <a:pt x="10962" y="8631"/>
                    <a:pt x="10962" y="8631"/>
                    <a:pt x="10962" y="8631"/>
                  </a:cubicBezTo>
                  <a:cubicBezTo>
                    <a:pt x="10962" y="8631"/>
                    <a:pt x="10962" y="8631"/>
                    <a:pt x="10962" y="8631"/>
                  </a:cubicBezTo>
                  <a:cubicBezTo>
                    <a:pt x="10962" y="8631"/>
                    <a:pt x="10962" y="8631"/>
                    <a:pt x="10962" y="8631"/>
                  </a:cubicBezTo>
                  <a:cubicBezTo>
                    <a:pt x="10962" y="8631"/>
                    <a:pt x="10962" y="8631"/>
                    <a:pt x="10962" y="8631"/>
                  </a:cubicBezTo>
                  <a:cubicBezTo>
                    <a:pt x="10962" y="8585"/>
                    <a:pt x="10962" y="8585"/>
                    <a:pt x="10962" y="8585"/>
                  </a:cubicBezTo>
                  <a:cubicBezTo>
                    <a:pt x="10962" y="8585"/>
                    <a:pt x="10962" y="8585"/>
                    <a:pt x="10962" y="8585"/>
                  </a:cubicBezTo>
                  <a:cubicBezTo>
                    <a:pt x="10962" y="8585"/>
                    <a:pt x="10962" y="8585"/>
                    <a:pt x="10962" y="8585"/>
                  </a:cubicBezTo>
                  <a:cubicBezTo>
                    <a:pt x="10962" y="8585"/>
                    <a:pt x="10962" y="8585"/>
                    <a:pt x="10962" y="8585"/>
                  </a:cubicBezTo>
                  <a:cubicBezTo>
                    <a:pt x="11008" y="8585"/>
                    <a:pt x="11008" y="8585"/>
                    <a:pt x="11008" y="8585"/>
                  </a:cubicBezTo>
                  <a:cubicBezTo>
                    <a:pt x="11008" y="8585"/>
                    <a:pt x="11008" y="8585"/>
                    <a:pt x="11008" y="8585"/>
                  </a:cubicBezTo>
                  <a:cubicBezTo>
                    <a:pt x="11008" y="8585"/>
                    <a:pt x="11008" y="8585"/>
                    <a:pt x="11008" y="8585"/>
                  </a:cubicBezTo>
                  <a:cubicBezTo>
                    <a:pt x="11008" y="8538"/>
                    <a:pt x="11008" y="8538"/>
                    <a:pt x="11008" y="8538"/>
                  </a:cubicBezTo>
                  <a:cubicBezTo>
                    <a:pt x="11008" y="8538"/>
                    <a:pt x="11008" y="8538"/>
                    <a:pt x="11008" y="8538"/>
                  </a:cubicBezTo>
                  <a:cubicBezTo>
                    <a:pt x="11008" y="8538"/>
                    <a:pt x="11008" y="8538"/>
                    <a:pt x="11008" y="8538"/>
                  </a:cubicBezTo>
                  <a:cubicBezTo>
                    <a:pt x="11008" y="8538"/>
                    <a:pt x="11008" y="8538"/>
                    <a:pt x="11008" y="8538"/>
                  </a:cubicBezTo>
                  <a:cubicBezTo>
                    <a:pt x="11054" y="8538"/>
                    <a:pt x="11054" y="8538"/>
                    <a:pt x="11054" y="8538"/>
                  </a:cubicBezTo>
                  <a:cubicBezTo>
                    <a:pt x="11054" y="8538"/>
                    <a:pt x="11054" y="8538"/>
                    <a:pt x="11054" y="8538"/>
                  </a:cubicBezTo>
                  <a:cubicBezTo>
                    <a:pt x="11054" y="8538"/>
                    <a:pt x="11054" y="8538"/>
                    <a:pt x="11054" y="8538"/>
                  </a:cubicBezTo>
                  <a:cubicBezTo>
                    <a:pt x="11054" y="8492"/>
                    <a:pt x="11054" y="8492"/>
                    <a:pt x="11054" y="8492"/>
                  </a:cubicBezTo>
                  <a:cubicBezTo>
                    <a:pt x="11054" y="8492"/>
                    <a:pt x="11054" y="8492"/>
                    <a:pt x="11054" y="8492"/>
                  </a:cubicBezTo>
                  <a:cubicBezTo>
                    <a:pt x="10777" y="8215"/>
                    <a:pt x="10777" y="8215"/>
                    <a:pt x="10777" y="8215"/>
                  </a:cubicBezTo>
                  <a:cubicBezTo>
                    <a:pt x="10777" y="7062"/>
                    <a:pt x="10777" y="7062"/>
                    <a:pt x="10777" y="7062"/>
                  </a:cubicBezTo>
                  <a:cubicBezTo>
                    <a:pt x="11286" y="7615"/>
                    <a:pt x="11286" y="7615"/>
                    <a:pt x="11286" y="7615"/>
                  </a:cubicBezTo>
                  <a:close/>
                  <a:moveTo>
                    <a:pt x="11286" y="11538"/>
                  </a:moveTo>
                  <a:cubicBezTo>
                    <a:pt x="11286" y="12554"/>
                    <a:pt x="11286" y="12554"/>
                    <a:pt x="11286" y="12554"/>
                  </a:cubicBezTo>
                  <a:cubicBezTo>
                    <a:pt x="11101" y="12738"/>
                    <a:pt x="11101" y="12738"/>
                    <a:pt x="11101" y="12738"/>
                  </a:cubicBezTo>
                  <a:cubicBezTo>
                    <a:pt x="11101" y="12738"/>
                    <a:pt x="11101" y="12738"/>
                    <a:pt x="11101" y="12738"/>
                  </a:cubicBezTo>
                  <a:cubicBezTo>
                    <a:pt x="11101" y="12738"/>
                    <a:pt x="11101" y="12738"/>
                    <a:pt x="11101" y="12738"/>
                  </a:cubicBezTo>
                  <a:cubicBezTo>
                    <a:pt x="11101" y="12738"/>
                    <a:pt x="11101" y="12738"/>
                    <a:pt x="11101" y="12738"/>
                  </a:cubicBezTo>
                  <a:cubicBezTo>
                    <a:pt x="11054" y="12738"/>
                    <a:pt x="11054" y="12738"/>
                    <a:pt x="11054" y="12738"/>
                  </a:cubicBezTo>
                  <a:cubicBezTo>
                    <a:pt x="11054" y="12738"/>
                    <a:pt x="11054" y="12738"/>
                    <a:pt x="11054" y="12738"/>
                  </a:cubicBezTo>
                  <a:cubicBezTo>
                    <a:pt x="11054" y="12785"/>
                    <a:pt x="11054" y="12785"/>
                    <a:pt x="11054" y="12785"/>
                  </a:cubicBezTo>
                  <a:cubicBezTo>
                    <a:pt x="11054" y="12785"/>
                    <a:pt x="11054" y="12785"/>
                    <a:pt x="11054" y="12785"/>
                  </a:cubicBezTo>
                  <a:cubicBezTo>
                    <a:pt x="11054" y="12785"/>
                    <a:pt x="11054" y="12785"/>
                    <a:pt x="11054" y="12785"/>
                  </a:cubicBezTo>
                  <a:cubicBezTo>
                    <a:pt x="11054" y="12785"/>
                    <a:pt x="11054" y="12785"/>
                    <a:pt x="11054" y="12785"/>
                  </a:cubicBezTo>
                  <a:cubicBezTo>
                    <a:pt x="11008" y="12785"/>
                    <a:pt x="11008" y="12785"/>
                    <a:pt x="11008" y="12785"/>
                  </a:cubicBezTo>
                  <a:cubicBezTo>
                    <a:pt x="11008" y="12785"/>
                    <a:pt x="11008" y="12785"/>
                    <a:pt x="11008" y="12785"/>
                  </a:cubicBezTo>
                  <a:cubicBezTo>
                    <a:pt x="11008" y="12831"/>
                    <a:pt x="11008" y="12831"/>
                    <a:pt x="11008" y="12831"/>
                  </a:cubicBezTo>
                  <a:cubicBezTo>
                    <a:pt x="11008" y="12831"/>
                    <a:pt x="11008" y="12831"/>
                    <a:pt x="11008" y="12831"/>
                  </a:cubicBezTo>
                  <a:cubicBezTo>
                    <a:pt x="11008" y="12831"/>
                    <a:pt x="11008" y="12831"/>
                    <a:pt x="11008" y="12831"/>
                  </a:cubicBezTo>
                  <a:cubicBezTo>
                    <a:pt x="11008" y="12831"/>
                    <a:pt x="11008" y="12831"/>
                    <a:pt x="11008" y="12831"/>
                  </a:cubicBezTo>
                  <a:cubicBezTo>
                    <a:pt x="10962" y="12831"/>
                    <a:pt x="10962" y="12831"/>
                    <a:pt x="10962" y="12831"/>
                  </a:cubicBezTo>
                  <a:cubicBezTo>
                    <a:pt x="10962" y="12831"/>
                    <a:pt x="10962" y="12831"/>
                    <a:pt x="10962" y="12831"/>
                  </a:cubicBezTo>
                  <a:cubicBezTo>
                    <a:pt x="10962" y="12877"/>
                    <a:pt x="10962" y="12877"/>
                    <a:pt x="10962" y="12877"/>
                  </a:cubicBezTo>
                  <a:cubicBezTo>
                    <a:pt x="10962" y="12877"/>
                    <a:pt x="10962" y="12877"/>
                    <a:pt x="10962" y="12877"/>
                  </a:cubicBezTo>
                  <a:cubicBezTo>
                    <a:pt x="10962" y="12877"/>
                    <a:pt x="10962" y="12877"/>
                    <a:pt x="10962" y="12877"/>
                  </a:cubicBezTo>
                  <a:cubicBezTo>
                    <a:pt x="10962" y="12877"/>
                    <a:pt x="10962" y="12877"/>
                    <a:pt x="10962" y="12877"/>
                  </a:cubicBezTo>
                  <a:cubicBezTo>
                    <a:pt x="10962" y="12877"/>
                    <a:pt x="10962" y="12877"/>
                    <a:pt x="10962" y="12877"/>
                  </a:cubicBezTo>
                  <a:cubicBezTo>
                    <a:pt x="10916" y="12877"/>
                    <a:pt x="10916" y="12877"/>
                    <a:pt x="10916" y="12877"/>
                  </a:cubicBezTo>
                  <a:cubicBezTo>
                    <a:pt x="10916" y="12923"/>
                    <a:pt x="10916" y="12923"/>
                    <a:pt x="10916" y="12923"/>
                  </a:cubicBezTo>
                  <a:cubicBezTo>
                    <a:pt x="10916" y="12923"/>
                    <a:pt x="10916" y="12923"/>
                    <a:pt x="10916" y="12923"/>
                  </a:cubicBezTo>
                  <a:cubicBezTo>
                    <a:pt x="10916" y="12923"/>
                    <a:pt x="10916" y="12923"/>
                    <a:pt x="10916" y="12923"/>
                  </a:cubicBezTo>
                  <a:cubicBezTo>
                    <a:pt x="10916" y="12923"/>
                    <a:pt x="10916" y="12923"/>
                    <a:pt x="10916" y="12923"/>
                  </a:cubicBezTo>
                  <a:cubicBezTo>
                    <a:pt x="10916" y="12923"/>
                    <a:pt x="10916" y="12923"/>
                    <a:pt x="10916" y="12923"/>
                  </a:cubicBezTo>
                  <a:cubicBezTo>
                    <a:pt x="10869" y="12923"/>
                    <a:pt x="10869" y="12923"/>
                    <a:pt x="10869" y="12923"/>
                  </a:cubicBezTo>
                  <a:cubicBezTo>
                    <a:pt x="10869" y="12969"/>
                    <a:pt x="10869" y="12969"/>
                    <a:pt x="10869" y="12969"/>
                  </a:cubicBezTo>
                  <a:cubicBezTo>
                    <a:pt x="10869" y="12969"/>
                    <a:pt x="10869" y="12969"/>
                    <a:pt x="10869" y="12969"/>
                  </a:cubicBezTo>
                  <a:cubicBezTo>
                    <a:pt x="10869" y="12969"/>
                    <a:pt x="10869" y="12969"/>
                    <a:pt x="10869" y="12969"/>
                  </a:cubicBezTo>
                  <a:cubicBezTo>
                    <a:pt x="10869" y="12969"/>
                    <a:pt x="10869" y="12969"/>
                    <a:pt x="10869" y="12969"/>
                  </a:cubicBezTo>
                  <a:cubicBezTo>
                    <a:pt x="10869" y="12969"/>
                    <a:pt x="10869" y="12969"/>
                    <a:pt x="10869" y="12969"/>
                  </a:cubicBezTo>
                  <a:cubicBezTo>
                    <a:pt x="10823" y="12969"/>
                    <a:pt x="10823" y="12969"/>
                    <a:pt x="10823" y="12969"/>
                  </a:cubicBezTo>
                  <a:cubicBezTo>
                    <a:pt x="10823" y="13015"/>
                    <a:pt x="10823" y="13015"/>
                    <a:pt x="10823" y="13015"/>
                  </a:cubicBezTo>
                  <a:cubicBezTo>
                    <a:pt x="10823" y="13015"/>
                    <a:pt x="10823" y="13015"/>
                    <a:pt x="10823" y="13015"/>
                  </a:cubicBezTo>
                  <a:cubicBezTo>
                    <a:pt x="10823" y="13015"/>
                    <a:pt x="10823" y="13015"/>
                    <a:pt x="10823" y="13015"/>
                  </a:cubicBezTo>
                  <a:cubicBezTo>
                    <a:pt x="10823" y="13015"/>
                    <a:pt x="10823" y="13015"/>
                    <a:pt x="10823" y="13015"/>
                  </a:cubicBezTo>
                  <a:cubicBezTo>
                    <a:pt x="10823" y="13015"/>
                    <a:pt x="10823" y="13015"/>
                    <a:pt x="10823" y="13015"/>
                  </a:cubicBezTo>
                  <a:cubicBezTo>
                    <a:pt x="10777" y="13015"/>
                    <a:pt x="10777" y="13015"/>
                    <a:pt x="10777" y="13015"/>
                  </a:cubicBezTo>
                  <a:cubicBezTo>
                    <a:pt x="10777" y="13015"/>
                    <a:pt x="10777" y="13015"/>
                    <a:pt x="10777" y="13015"/>
                  </a:cubicBezTo>
                  <a:cubicBezTo>
                    <a:pt x="10777" y="13062"/>
                    <a:pt x="10777" y="13062"/>
                    <a:pt x="10777" y="13062"/>
                  </a:cubicBezTo>
                  <a:cubicBezTo>
                    <a:pt x="10777" y="13062"/>
                    <a:pt x="10777" y="13062"/>
                    <a:pt x="10777" y="13062"/>
                  </a:cubicBezTo>
                  <a:cubicBezTo>
                    <a:pt x="10777" y="12046"/>
                    <a:pt x="10777" y="12046"/>
                    <a:pt x="10777" y="12046"/>
                  </a:cubicBezTo>
                  <a:cubicBezTo>
                    <a:pt x="11193" y="11677"/>
                    <a:pt x="11193" y="11677"/>
                    <a:pt x="11193" y="11677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193" y="11631"/>
                    <a:pt x="11193" y="11631"/>
                    <a:pt x="11193" y="11631"/>
                  </a:cubicBezTo>
                  <a:cubicBezTo>
                    <a:pt x="11239" y="11631"/>
                    <a:pt x="11239" y="11631"/>
                    <a:pt x="11239" y="11631"/>
                  </a:cubicBezTo>
                  <a:cubicBezTo>
                    <a:pt x="11239" y="11631"/>
                    <a:pt x="11239" y="11631"/>
                    <a:pt x="11239" y="11631"/>
                  </a:cubicBezTo>
                  <a:cubicBezTo>
                    <a:pt x="11239" y="11585"/>
                    <a:pt x="11239" y="11585"/>
                    <a:pt x="11239" y="11585"/>
                  </a:cubicBezTo>
                  <a:cubicBezTo>
                    <a:pt x="11239" y="11585"/>
                    <a:pt x="11239" y="11585"/>
                    <a:pt x="11239" y="11585"/>
                  </a:cubicBezTo>
                  <a:cubicBezTo>
                    <a:pt x="11239" y="11585"/>
                    <a:pt x="11239" y="11585"/>
                    <a:pt x="11239" y="11585"/>
                  </a:cubicBezTo>
                  <a:cubicBezTo>
                    <a:pt x="11239" y="11585"/>
                    <a:pt x="11239" y="11585"/>
                    <a:pt x="11239" y="11585"/>
                  </a:cubicBezTo>
                  <a:cubicBezTo>
                    <a:pt x="11239" y="11585"/>
                    <a:pt x="11239" y="11585"/>
                    <a:pt x="11239" y="11585"/>
                  </a:cubicBezTo>
                  <a:cubicBezTo>
                    <a:pt x="11286" y="11585"/>
                    <a:pt x="11286" y="11585"/>
                    <a:pt x="11286" y="11585"/>
                  </a:cubicBezTo>
                  <a:cubicBezTo>
                    <a:pt x="11286" y="11585"/>
                    <a:pt x="11286" y="11585"/>
                    <a:pt x="11286" y="11585"/>
                  </a:cubicBezTo>
                  <a:cubicBezTo>
                    <a:pt x="11286" y="11538"/>
                    <a:pt x="11286" y="11538"/>
                    <a:pt x="11286" y="11538"/>
                  </a:cubicBezTo>
                  <a:cubicBezTo>
                    <a:pt x="11286" y="11538"/>
                    <a:pt x="11286" y="11538"/>
                    <a:pt x="11286" y="11538"/>
                  </a:cubicBezTo>
                  <a:cubicBezTo>
                    <a:pt x="11286" y="11538"/>
                    <a:pt x="11286" y="11538"/>
                    <a:pt x="11286" y="11538"/>
                  </a:cubicBezTo>
                  <a:cubicBezTo>
                    <a:pt x="11286" y="11538"/>
                    <a:pt x="11286" y="11538"/>
                    <a:pt x="11286" y="11538"/>
                  </a:cubicBezTo>
                  <a:close/>
                  <a:moveTo>
                    <a:pt x="10777" y="16708"/>
                  </a:moveTo>
                  <a:cubicBezTo>
                    <a:pt x="9667" y="15600"/>
                    <a:pt x="9667" y="15600"/>
                    <a:pt x="9667" y="15600"/>
                  </a:cubicBezTo>
                  <a:cubicBezTo>
                    <a:pt x="9667" y="14308"/>
                    <a:pt x="9667" y="14308"/>
                    <a:pt x="9667" y="14308"/>
                  </a:cubicBezTo>
                  <a:cubicBezTo>
                    <a:pt x="10731" y="15369"/>
                    <a:pt x="10731" y="15369"/>
                    <a:pt x="10731" y="15369"/>
                  </a:cubicBezTo>
                  <a:cubicBezTo>
                    <a:pt x="10777" y="15323"/>
                    <a:pt x="10777" y="15323"/>
                    <a:pt x="10777" y="15323"/>
                  </a:cubicBezTo>
                  <a:cubicBezTo>
                    <a:pt x="10777" y="16708"/>
                    <a:pt x="10777" y="16708"/>
                    <a:pt x="10777" y="16708"/>
                  </a:cubicBezTo>
                  <a:close/>
                  <a:moveTo>
                    <a:pt x="9667" y="3692"/>
                  </a:moveTo>
                  <a:cubicBezTo>
                    <a:pt x="10777" y="4846"/>
                    <a:pt x="10777" y="4846"/>
                    <a:pt x="10777" y="4846"/>
                  </a:cubicBezTo>
                  <a:cubicBezTo>
                    <a:pt x="10777" y="6508"/>
                    <a:pt x="10777" y="6508"/>
                    <a:pt x="10777" y="6508"/>
                  </a:cubicBezTo>
                  <a:cubicBezTo>
                    <a:pt x="10499" y="6785"/>
                    <a:pt x="10499" y="6785"/>
                    <a:pt x="10499" y="6785"/>
                  </a:cubicBezTo>
                  <a:cubicBezTo>
                    <a:pt x="10777" y="7062"/>
                    <a:pt x="10777" y="7062"/>
                    <a:pt x="10777" y="7062"/>
                  </a:cubicBezTo>
                  <a:cubicBezTo>
                    <a:pt x="10777" y="8215"/>
                    <a:pt x="10777" y="8215"/>
                    <a:pt x="10777" y="8215"/>
                  </a:cubicBezTo>
                  <a:cubicBezTo>
                    <a:pt x="9898" y="7338"/>
                    <a:pt x="9898" y="7338"/>
                    <a:pt x="9898" y="7338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98" y="7385"/>
                    <a:pt x="9898" y="7385"/>
                    <a:pt x="9898" y="7385"/>
                  </a:cubicBezTo>
                  <a:cubicBezTo>
                    <a:pt x="9852" y="7385"/>
                    <a:pt x="9852" y="7385"/>
                    <a:pt x="9852" y="7385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52" y="7431"/>
                    <a:pt x="9852" y="7431"/>
                    <a:pt x="9852" y="7431"/>
                  </a:cubicBezTo>
                  <a:cubicBezTo>
                    <a:pt x="9806" y="7431"/>
                    <a:pt x="9806" y="7431"/>
                    <a:pt x="9806" y="7431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806" y="7477"/>
                    <a:pt x="9806" y="7477"/>
                    <a:pt x="9806" y="7477"/>
                  </a:cubicBezTo>
                  <a:cubicBezTo>
                    <a:pt x="9759" y="7477"/>
                    <a:pt x="9759" y="7477"/>
                    <a:pt x="9759" y="7477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59" y="7523"/>
                    <a:pt x="9759" y="7523"/>
                    <a:pt x="9759" y="7523"/>
                  </a:cubicBezTo>
                  <a:cubicBezTo>
                    <a:pt x="9713" y="7523"/>
                    <a:pt x="9713" y="7523"/>
                    <a:pt x="9713" y="7523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713" y="7569"/>
                    <a:pt x="9713" y="7569"/>
                    <a:pt x="9713" y="7569"/>
                  </a:cubicBezTo>
                  <a:cubicBezTo>
                    <a:pt x="9667" y="7569"/>
                    <a:pt x="9667" y="7569"/>
                    <a:pt x="9667" y="7569"/>
                  </a:cubicBezTo>
                  <a:cubicBezTo>
                    <a:pt x="9667" y="7569"/>
                    <a:pt x="9667" y="7569"/>
                    <a:pt x="9667" y="7569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5954"/>
                    <a:pt x="9667" y="5954"/>
                    <a:pt x="9667" y="5954"/>
                  </a:cubicBezTo>
                  <a:cubicBezTo>
                    <a:pt x="9991" y="6277"/>
                    <a:pt x="9991" y="6277"/>
                    <a:pt x="9991" y="6277"/>
                  </a:cubicBezTo>
                  <a:cubicBezTo>
                    <a:pt x="10129" y="6138"/>
                    <a:pt x="10314" y="6000"/>
                    <a:pt x="10453" y="5815"/>
                  </a:cubicBezTo>
                  <a:cubicBezTo>
                    <a:pt x="9667" y="5031"/>
                    <a:pt x="9667" y="5031"/>
                    <a:pt x="9667" y="5031"/>
                  </a:cubicBezTo>
                  <a:cubicBezTo>
                    <a:pt x="9667" y="3692"/>
                    <a:pt x="9667" y="3692"/>
                    <a:pt x="9667" y="3692"/>
                  </a:cubicBezTo>
                  <a:close/>
                  <a:moveTo>
                    <a:pt x="10777" y="8769"/>
                  </a:moveTo>
                  <a:cubicBezTo>
                    <a:pt x="10777" y="10292"/>
                    <a:pt x="10777" y="10292"/>
                    <a:pt x="10777" y="10292"/>
                  </a:cubicBezTo>
                  <a:cubicBezTo>
                    <a:pt x="10499" y="10062"/>
                    <a:pt x="10499" y="10062"/>
                    <a:pt x="10499" y="10062"/>
                  </a:cubicBezTo>
                  <a:cubicBezTo>
                    <a:pt x="10499" y="10062"/>
                    <a:pt x="10499" y="10062"/>
                    <a:pt x="10499" y="10062"/>
                  </a:cubicBezTo>
                  <a:cubicBezTo>
                    <a:pt x="10499" y="10062"/>
                    <a:pt x="10499" y="10062"/>
                    <a:pt x="10499" y="10062"/>
                  </a:cubicBezTo>
                  <a:cubicBezTo>
                    <a:pt x="10499" y="10062"/>
                    <a:pt x="10499" y="10062"/>
                    <a:pt x="10499" y="10062"/>
                  </a:cubicBezTo>
                  <a:cubicBezTo>
                    <a:pt x="10499" y="10062"/>
                    <a:pt x="10499" y="10062"/>
                    <a:pt x="10499" y="10062"/>
                  </a:cubicBezTo>
                  <a:cubicBezTo>
                    <a:pt x="10453" y="10062"/>
                    <a:pt x="10453" y="10062"/>
                    <a:pt x="10453" y="10062"/>
                  </a:cubicBezTo>
                  <a:cubicBezTo>
                    <a:pt x="10453" y="10062"/>
                    <a:pt x="10453" y="10062"/>
                    <a:pt x="10453" y="10062"/>
                  </a:cubicBezTo>
                  <a:cubicBezTo>
                    <a:pt x="10453" y="10108"/>
                    <a:pt x="10453" y="10108"/>
                    <a:pt x="10453" y="10108"/>
                  </a:cubicBezTo>
                  <a:cubicBezTo>
                    <a:pt x="10453" y="10108"/>
                    <a:pt x="10453" y="10108"/>
                    <a:pt x="10453" y="10108"/>
                  </a:cubicBezTo>
                  <a:cubicBezTo>
                    <a:pt x="10453" y="10108"/>
                    <a:pt x="10453" y="10108"/>
                    <a:pt x="10453" y="10108"/>
                  </a:cubicBezTo>
                  <a:cubicBezTo>
                    <a:pt x="10453" y="10108"/>
                    <a:pt x="10453" y="10108"/>
                    <a:pt x="10453" y="10108"/>
                  </a:cubicBezTo>
                  <a:cubicBezTo>
                    <a:pt x="10453" y="10108"/>
                    <a:pt x="10453" y="10108"/>
                    <a:pt x="10453" y="10108"/>
                  </a:cubicBezTo>
                  <a:cubicBezTo>
                    <a:pt x="10407" y="10108"/>
                    <a:pt x="10407" y="10108"/>
                    <a:pt x="10407" y="10108"/>
                  </a:cubicBezTo>
                  <a:cubicBezTo>
                    <a:pt x="10407" y="10108"/>
                    <a:pt x="10407" y="10108"/>
                    <a:pt x="10407" y="10108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407" y="10154"/>
                    <a:pt x="10407" y="10154"/>
                    <a:pt x="10407" y="10154"/>
                  </a:cubicBezTo>
                  <a:cubicBezTo>
                    <a:pt x="10361" y="10154"/>
                    <a:pt x="10361" y="10154"/>
                    <a:pt x="10361" y="10154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61" y="10200"/>
                    <a:pt x="10361" y="10200"/>
                    <a:pt x="10361" y="10200"/>
                  </a:cubicBezTo>
                  <a:cubicBezTo>
                    <a:pt x="10314" y="10200"/>
                    <a:pt x="10314" y="10200"/>
                    <a:pt x="10314" y="10200"/>
                  </a:cubicBezTo>
                  <a:cubicBezTo>
                    <a:pt x="10314" y="10200"/>
                    <a:pt x="10314" y="10200"/>
                    <a:pt x="10314" y="10200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314" y="10246"/>
                    <a:pt x="10314" y="10246"/>
                    <a:pt x="10314" y="10246"/>
                  </a:cubicBezTo>
                  <a:cubicBezTo>
                    <a:pt x="10268" y="10246"/>
                    <a:pt x="10268" y="10246"/>
                    <a:pt x="10268" y="10246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68" y="10292"/>
                    <a:pt x="10268" y="10292"/>
                    <a:pt x="10268" y="10292"/>
                  </a:cubicBezTo>
                  <a:cubicBezTo>
                    <a:pt x="10222" y="10292"/>
                    <a:pt x="10222" y="10292"/>
                    <a:pt x="10222" y="10292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222" y="10338"/>
                    <a:pt x="10222" y="10338"/>
                    <a:pt x="10222" y="10338"/>
                  </a:cubicBezTo>
                  <a:cubicBezTo>
                    <a:pt x="10176" y="10338"/>
                    <a:pt x="10176" y="10338"/>
                    <a:pt x="10176" y="10338"/>
                  </a:cubicBezTo>
                  <a:cubicBezTo>
                    <a:pt x="10176" y="10338"/>
                    <a:pt x="10176" y="10338"/>
                    <a:pt x="10176" y="10338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76" y="10385"/>
                    <a:pt x="10176" y="10385"/>
                    <a:pt x="10176" y="10385"/>
                  </a:cubicBezTo>
                  <a:cubicBezTo>
                    <a:pt x="10129" y="10385"/>
                    <a:pt x="10129" y="10385"/>
                    <a:pt x="10129" y="10385"/>
                  </a:cubicBezTo>
                  <a:cubicBezTo>
                    <a:pt x="10129" y="10385"/>
                    <a:pt x="10129" y="10385"/>
                    <a:pt x="10129" y="10385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129" y="10431"/>
                    <a:pt x="10129" y="10431"/>
                    <a:pt x="10129" y="10431"/>
                  </a:cubicBezTo>
                  <a:cubicBezTo>
                    <a:pt x="10083" y="10431"/>
                    <a:pt x="10083" y="10431"/>
                    <a:pt x="10083" y="10431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83" y="10477"/>
                    <a:pt x="10083" y="10477"/>
                    <a:pt x="10083" y="10477"/>
                  </a:cubicBezTo>
                  <a:cubicBezTo>
                    <a:pt x="10037" y="10477"/>
                    <a:pt x="10037" y="10477"/>
                    <a:pt x="10037" y="10477"/>
                  </a:cubicBezTo>
                  <a:cubicBezTo>
                    <a:pt x="10037" y="10477"/>
                    <a:pt x="10037" y="10477"/>
                    <a:pt x="10037" y="10477"/>
                  </a:cubicBezTo>
                  <a:cubicBezTo>
                    <a:pt x="10037" y="10523"/>
                    <a:pt x="10037" y="10523"/>
                    <a:pt x="10037" y="10523"/>
                  </a:cubicBezTo>
                  <a:cubicBezTo>
                    <a:pt x="10037" y="10523"/>
                    <a:pt x="10037" y="10523"/>
                    <a:pt x="10037" y="10523"/>
                  </a:cubicBezTo>
                  <a:cubicBezTo>
                    <a:pt x="9667" y="10892"/>
                    <a:pt x="9667" y="10892"/>
                    <a:pt x="9667" y="10892"/>
                  </a:cubicBezTo>
                  <a:cubicBezTo>
                    <a:pt x="9667" y="9877"/>
                    <a:pt x="9667" y="9877"/>
                    <a:pt x="9667" y="9877"/>
                  </a:cubicBezTo>
                  <a:cubicBezTo>
                    <a:pt x="9667" y="9877"/>
                    <a:pt x="9667" y="9877"/>
                    <a:pt x="9667" y="9877"/>
                  </a:cubicBezTo>
                  <a:cubicBezTo>
                    <a:pt x="9667" y="9877"/>
                    <a:pt x="9667" y="9877"/>
                    <a:pt x="9667" y="9877"/>
                  </a:cubicBezTo>
                  <a:cubicBezTo>
                    <a:pt x="9667" y="9877"/>
                    <a:pt x="9667" y="9877"/>
                    <a:pt x="9667" y="9877"/>
                  </a:cubicBezTo>
                  <a:cubicBezTo>
                    <a:pt x="9667" y="9877"/>
                    <a:pt x="9667" y="9877"/>
                    <a:pt x="9667" y="9877"/>
                  </a:cubicBezTo>
                  <a:cubicBezTo>
                    <a:pt x="9713" y="9877"/>
                    <a:pt x="9713" y="9877"/>
                    <a:pt x="9713" y="9877"/>
                  </a:cubicBezTo>
                  <a:cubicBezTo>
                    <a:pt x="9713" y="9877"/>
                    <a:pt x="9713" y="9877"/>
                    <a:pt x="9713" y="9877"/>
                  </a:cubicBezTo>
                  <a:cubicBezTo>
                    <a:pt x="9713" y="9831"/>
                    <a:pt x="9713" y="9831"/>
                    <a:pt x="9713" y="9831"/>
                  </a:cubicBezTo>
                  <a:cubicBezTo>
                    <a:pt x="9713" y="9831"/>
                    <a:pt x="9713" y="9831"/>
                    <a:pt x="9713" y="9831"/>
                  </a:cubicBezTo>
                  <a:cubicBezTo>
                    <a:pt x="9713" y="9831"/>
                    <a:pt x="9713" y="9831"/>
                    <a:pt x="9713" y="9831"/>
                  </a:cubicBezTo>
                  <a:cubicBezTo>
                    <a:pt x="9713" y="9831"/>
                    <a:pt x="9713" y="9831"/>
                    <a:pt x="9713" y="9831"/>
                  </a:cubicBezTo>
                  <a:cubicBezTo>
                    <a:pt x="9713" y="9831"/>
                    <a:pt x="9713" y="9831"/>
                    <a:pt x="9713" y="9831"/>
                  </a:cubicBezTo>
                  <a:cubicBezTo>
                    <a:pt x="9759" y="9831"/>
                    <a:pt x="9759" y="9831"/>
                    <a:pt x="9759" y="9831"/>
                  </a:cubicBezTo>
                  <a:cubicBezTo>
                    <a:pt x="9759" y="9831"/>
                    <a:pt x="9759" y="9831"/>
                    <a:pt x="9759" y="9831"/>
                  </a:cubicBezTo>
                  <a:cubicBezTo>
                    <a:pt x="9759" y="9831"/>
                    <a:pt x="9759" y="9831"/>
                    <a:pt x="9759" y="9831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759" y="9785"/>
                    <a:pt x="9759" y="9785"/>
                    <a:pt x="9759" y="9785"/>
                  </a:cubicBezTo>
                  <a:cubicBezTo>
                    <a:pt x="9806" y="9785"/>
                    <a:pt x="9806" y="9785"/>
                    <a:pt x="9806" y="9785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06" y="9738"/>
                    <a:pt x="9806" y="9738"/>
                    <a:pt x="9806" y="9738"/>
                  </a:cubicBezTo>
                  <a:cubicBezTo>
                    <a:pt x="9852" y="9738"/>
                    <a:pt x="9852" y="9738"/>
                    <a:pt x="9852" y="9738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52" y="9692"/>
                    <a:pt x="9852" y="9692"/>
                    <a:pt x="9852" y="9692"/>
                  </a:cubicBezTo>
                  <a:cubicBezTo>
                    <a:pt x="9898" y="9692"/>
                    <a:pt x="9898" y="9692"/>
                    <a:pt x="9898" y="9692"/>
                  </a:cubicBezTo>
                  <a:cubicBezTo>
                    <a:pt x="9898" y="9692"/>
                    <a:pt x="9898" y="9692"/>
                    <a:pt x="9898" y="9692"/>
                  </a:cubicBezTo>
                  <a:cubicBezTo>
                    <a:pt x="9898" y="9646"/>
                    <a:pt x="9898" y="9646"/>
                    <a:pt x="9898" y="9646"/>
                  </a:cubicBezTo>
                  <a:cubicBezTo>
                    <a:pt x="9898" y="9646"/>
                    <a:pt x="9898" y="9646"/>
                    <a:pt x="9898" y="9646"/>
                  </a:cubicBezTo>
                  <a:cubicBezTo>
                    <a:pt x="9898" y="9646"/>
                    <a:pt x="9898" y="9646"/>
                    <a:pt x="9898" y="9646"/>
                  </a:cubicBezTo>
                  <a:cubicBezTo>
                    <a:pt x="9898" y="9646"/>
                    <a:pt x="9898" y="9646"/>
                    <a:pt x="9898" y="9646"/>
                  </a:cubicBezTo>
                  <a:cubicBezTo>
                    <a:pt x="9898" y="9646"/>
                    <a:pt x="9898" y="9646"/>
                    <a:pt x="9898" y="9646"/>
                  </a:cubicBezTo>
                  <a:cubicBezTo>
                    <a:pt x="9944" y="9646"/>
                    <a:pt x="9944" y="9646"/>
                    <a:pt x="9944" y="9646"/>
                  </a:cubicBezTo>
                  <a:cubicBezTo>
                    <a:pt x="9944" y="9646"/>
                    <a:pt x="9944" y="9646"/>
                    <a:pt x="9944" y="9646"/>
                  </a:cubicBezTo>
                  <a:cubicBezTo>
                    <a:pt x="9944" y="9600"/>
                    <a:pt x="9944" y="9600"/>
                    <a:pt x="9944" y="9600"/>
                  </a:cubicBezTo>
                  <a:cubicBezTo>
                    <a:pt x="9944" y="9600"/>
                    <a:pt x="9944" y="9600"/>
                    <a:pt x="9944" y="9600"/>
                  </a:cubicBezTo>
                  <a:cubicBezTo>
                    <a:pt x="9944" y="9600"/>
                    <a:pt x="9944" y="9600"/>
                    <a:pt x="9944" y="9600"/>
                  </a:cubicBezTo>
                  <a:cubicBezTo>
                    <a:pt x="9944" y="9600"/>
                    <a:pt x="9944" y="9600"/>
                    <a:pt x="9944" y="9600"/>
                  </a:cubicBezTo>
                  <a:cubicBezTo>
                    <a:pt x="9944" y="9600"/>
                    <a:pt x="9944" y="9600"/>
                    <a:pt x="9944" y="9600"/>
                  </a:cubicBezTo>
                  <a:cubicBezTo>
                    <a:pt x="9991" y="9600"/>
                    <a:pt x="9991" y="9600"/>
                    <a:pt x="9991" y="9600"/>
                  </a:cubicBezTo>
                  <a:cubicBezTo>
                    <a:pt x="9991" y="9600"/>
                    <a:pt x="9991" y="9600"/>
                    <a:pt x="9991" y="9600"/>
                  </a:cubicBezTo>
                  <a:cubicBezTo>
                    <a:pt x="9991" y="9600"/>
                    <a:pt x="9991" y="9600"/>
                    <a:pt x="9991" y="9600"/>
                  </a:cubicBezTo>
                  <a:cubicBezTo>
                    <a:pt x="9991" y="9554"/>
                    <a:pt x="9991" y="9554"/>
                    <a:pt x="9991" y="9554"/>
                  </a:cubicBezTo>
                  <a:cubicBezTo>
                    <a:pt x="9991" y="9554"/>
                    <a:pt x="9991" y="9554"/>
                    <a:pt x="9991" y="9554"/>
                  </a:cubicBezTo>
                  <a:cubicBezTo>
                    <a:pt x="9991" y="9554"/>
                    <a:pt x="9991" y="9554"/>
                    <a:pt x="9991" y="9554"/>
                  </a:cubicBezTo>
                  <a:cubicBezTo>
                    <a:pt x="9991" y="9554"/>
                    <a:pt x="9991" y="9554"/>
                    <a:pt x="9991" y="9554"/>
                  </a:cubicBezTo>
                  <a:cubicBezTo>
                    <a:pt x="9991" y="9554"/>
                    <a:pt x="9991" y="9554"/>
                    <a:pt x="9991" y="9554"/>
                  </a:cubicBezTo>
                  <a:cubicBezTo>
                    <a:pt x="10592" y="8954"/>
                    <a:pt x="10592" y="8954"/>
                    <a:pt x="10592" y="8954"/>
                  </a:cubicBezTo>
                  <a:cubicBezTo>
                    <a:pt x="10592" y="8954"/>
                    <a:pt x="10592" y="8954"/>
                    <a:pt x="10592" y="8954"/>
                  </a:cubicBezTo>
                  <a:cubicBezTo>
                    <a:pt x="10592" y="8954"/>
                    <a:pt x="10592" y="8954"/>
                    <a:pt x="10592" y="8954"/>
                  </a:cubicBezTo>
                  <a:cubicBezTo>
                    <a:pt x="10592" y="8954"/>
                    <a:pt x="10592" y="8954"/>
                    <a:pt x="10592" y="8954"/>
                  </a:cubicBezTo>
                  <a:cubicBezTo>
                    <a:pt x="10638" y="8954"/>
                    <a:pt x="10638" y="8954"/>
                    <a:pt x="10638" y="8954"/>
                  </a:cubicBezTo>
                  <a:cubicBezTo>
                    <a:pt x="10638" y="8954"/>
                    <a:pt x="10638" y="8954"/>
                    <a:pt x="10638" y="8954"/>
                  </a:cubicBezTo>
                  <a:cubicBezTo>
                    <a:pt x="10638" y="8954"/>
                    <a:pt x="10638" y="8954"/>
                    <a:pt x="10638" y="8954"/>
                  </a:cubicBezTo>
                  <a:cubicBezTo>
                    <a:pt x="10638" y="8954"/>
                    <a:pt x="10638" y="8954"/>
                    <a:pt x="10638" y="8954"/>
                  </a:cubicBezTo>
                  <a:cubicBezTo>
                    <a:pt x="10638" y="8908"/>
                    <a:pt x="10638" y="8908"/>
                    <a:pt x="10638" y="8908"/>
                  </a:cubicBezTo>
                  <a:cubicBezTo>
                    <a:pt x="10638" y="8908"/>
                    <a:pt x="10638" y="8908"/>
                    <a:pt x="10638" y="8908"/>
                  </a:cubicBezTo>
                  <a:cubicBezTo>
                    <a:pt x="10638" y="8908"/>
                    <a:pt x="10638" y="8908"/>
                    <a:pt x="10638" y="8908"/>
                  </a:cubicBezTo>
                  <a:cubicBezTo>
                    <a:pt x="10638" y="8908"/>
                    <a:pt x="10638" y="8908"/>
                    <a:pt x="10638" y="8908"/>
                  </a:cubicBezTo>
                  <a:cubicBezTo>
                    <a:pt x="10684" y="8908"/>
                    <a:pt x="10684" y="8908"/>
                    <a:pt x="10684" y="8908"/>
                  </a:cubicBezTo>
                  <a:cubicBezTo>
                    <a:pt x="10684" y="8908"/>
                    <a:pt x="10684" y="8908"/>
                    <a:pt x="10684" y="8908"/>
                  </a:cubicBezTo>
                  <a:cubicBezTo>
                    <a:pt x="10684" y="8908"/>
                    <a:pt x="10684" y="8908"/>
                    <a:pt x="10684" y="8908"/>
                  </a:cubicBezTo>
                  <a:cubicBezTo>
                    <a:pt x="10684" y="8862"/>
                    <a:pt x="10684" y="8862"/>
                    <a:pt x="10684" y="8862"/>
                  </a:cubicBezTo>
                  <a:cubicBezTo>
                    <a:pt x="10684" y="8862"/>
                    <a:pt x="10684" y="8862"/>
                    <a:pt x="10684" y="8862"/>
                  </a:cubicBezTo>
                  <a:cubicBezTo>
                    <a:pt x="10684" y="8862"/>
                    <a:pt x="10684" y="8862"/>
                    <a:pt x="10684" y="8862"/>
                  </a:cubicBezTo>
                  <a:cubicBezTo>
                    <a:pt x="10684" y="8862"/>
                    <a:pt x="10684" y="8862"/>
                    <a:pt x="10684" y="8862"/>
                  </a:cubicBezTo>
                  <a:cubicBezTo>
                    <a:pt x="10684" y="8862"/>
                    <a:pt x="10684" y="8862"/>
                    <a:pt x="10684" y="8862"/>
                  </a:cubicBezTo>
                  <a:cubicBezTo>
                    <a:pt x="10731" y="8862"/>
                    <a:pt x="10731" y="8862"/>
                    <a:pt x="10731" y="8862"/>
                  </a:cubicBezTo>
                  <a:cubicBezTo>
                    <a:pt x="10731" y="8862"/>
                    <a:pt x="10731" y="8862"/>
                    <a:pt x="10731" y="8862"/>
                  </a:cubicBezTo>
                  <a:cubicBezTo>
                    <a:pt x="10731" y="8815"/>
                    <a:pt x="10731" y="8815"/>
                    <a:pt x="10731" y="8815"/>
                  </a:cubicBezTo>
                  <a:cubicBezTo>
                    <a:pt x="10731" y="8815"/>
                    <a:pt x="10731" y="8815"/>
                    <a:pt x="10731" y="8815"/>
                  </a:cubicBezTo>
                  <a:cubicBezTo>
                    <a:pt x="10731" y="8815"/>
                    <a:pt x="10731" y="8815"/>
                    <a:pt x="10731" y="8815"/>
                  </a:cubicBezTo>
                  <a:cubicBezTo>
                    <a:pt x="10731" y="8815"/>
                    <a:pt x="10731" y="8815"/>
                    <a:pt x="10731" y="8815"/>
                  </a:cubicBezTo>
                  <a:cubicBezTo>
                    <a:pt x="10731" y="8815"/>
                    <a:pt x="10731" y="8815"/>
                    <a:pt x="10731" y="8815"/>
                  </a:cubicBezTo>
                  <a:cubicBezTo>
                    <a:pt x="10777" y="8815"/>
                    <a:pt x="10777" y="8815"/>
                    <a:pt x="10777" y="8815"/>
                  </a:cubicBezTo>
                  <a:cubicBezTo>
                    <a:pt x="10777" y="8815"/>
                    <a:pt x="10777" y="8815"/>
                    <a:pt x="10777" y="8815"/>
                  </a:cubicBezTo>
                  <a:cubicBezTo>
                    <a:pt x="10777" y="8815"/>
                    <a:pt x="10777" y="8815"/>
                    <a:pt x="10777" y="8815"/>
                  </a:cubicBezTo>
                  <a:cubicBezTo>
                    <a:pt x="10777" y="8769"/>
                    <a:pt x="10777" y="8769"/>
                    <a:pt x="10777" y="8769"/>
                  </a:cubicBezTo>
                  <a:close/>
                  <a:moveTo>
                    <a:pt x="10777" y="12046"/>
                  </a:moveTo>
                  <a:cubicBezTo>
                    <a:pt x="10592" y="12231"/>
                    <a:pt x="10592" y="12231"/>
                    <a:pt x="10592" y="12231"/>
                  </a:cubicBezTo>
                  <a:cubicBezTo>
                    <a:pt x="10592" y="12231"/>
                    <a:pt x="10592" y="12231"/>
                    <a:pt x="10592" y="12231"/>
                  </a:cubicBezTo>
                  <a:cubicBezTo>
                    <a:pt x="10592" y="12231"/>
                    <a:pt x="10592" y="12231"/>
                    <a:pt x="10592" y="12231"/>
                  </a:cubicBezTo>
                  <a:cubicBezTo>
                    <a:pt x="10592" y="12231"/>
                    <a:pt x="10592" y="12231"/>
                    <a:pt x="10592" y="12231"/>
                  </a:cubicBezTo>
                  <a:cubicBezTo>
                    <a:pt x="10592" y="12231"/>
                    <a:pt x="10592" y="12231"/>
                    <a:pt x="10592" y="12231"/>
                  </a:cubicBezTo>
                  <a:cubicBezTo>
                    <a:pt x="10592" y="12277"/>
                    <a:pt x="10592" y="12277"/>
                    <a:pt x="10592" y="12277"/>
                  </a:cubicBezTo>
                  <a:cubicBezTo>
                    <a:pt x="10592" y="12277"/>
                    <a:pt x="10592" y="12277"/>
                    <a:pt x="10592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277"/>
                    <a:pt x="10546" y="12277"/>
                    <a:pt x="10546" y="12277"/>
                  </a:cubicBezTo>
                  <a:cubicBezTo>
                    <a:pt x="10546" y="12323"/>
                    <a:pt x="10546" y="12323"/>
                    <a:pt x="10546" y="12323"/>
                  </a:cubicBezTo>
                  <a:cubicBezTo>
                    <a:pt x="10546" y="12323"/>
                    <a:pt x="10546" y="12323"/>
                    <a:pt x="10546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23"/>
                    <a:pt x="10499" y="12323"/>
                    <a:pt x="10499" y="12323"/>
                  </a:cubicBezTo>
                  <a:cubicBezTo>
                    <a:pt x="10499" y="12369"/>
                    <a:pt x="10499" y="12369"/>
                    <a:pt x="10499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369"/>
                    <a:pt x="10453" y="12369"/>
                    <a:pt x="10453" y="12369"/>
                  </a:cubicBezTo>
                  <a:cubicBezTo>
                    <a:pt x="10453" y="12415"/>
                    <a:pt x="10453" y="12415"/>
                    <a:pt x="10453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15"/>
                    <a:pt x="10407" y="12415"/>
                    <a:pt x="10407" y="12415"/>
                  </a:cubicBezTo>
                  <a:cubicBezTo>
                    <a:pt x="10407" y="12462"/>
                    <a:pt x="10407" y="12462"/>
                    <a:pt x="10407" y="12462"/>
                  </a:cubicBezTo>
                  <a:cubicBezTo>
                    <a:pt x="10361" y="12462"/>
                    <a:pt x="10361" y="12462"/>
                    <a:pt x="10361" y="12462"/>
                  </a:cubicBezTo>
                  <a:cubicBezTo>
                    <a:pt x="10361" y="12462"/>
                    <a:pt x="10361" y="12462"/>
                    <a:pt x="10361" y="12462"/>
                  </a:cubicBezTo>
                  <a:cubicBezTo>
                    <a:pt x="10361" y="12462"/>
                    <a:pt x="10361" y="12462"/>
                    <a:pt x="10361" y="12462"/>
                  </a:cubicBezTo>
                  <a:cubicBezTo>
                    <a:pt x="10361" y="12462"/>
                    <a:pt x="10361" y="12462"/>
                    <a:pt x="10361" y="12462"/>
                  </a:cubicBezTo>
                  <a:cubicBezTo>
                    <a:pt x="10361" y="12462"/>
                    <a:pt x="10361" y="12462"/>
                    <a:pt x="10361" y="12462"/>
                  </a:cubicBezTo>
                  <a:cubicBezTo>
                    <a:pt x="10361" y="12508"/>
                    <a:pt x="10361" y="12508"/>
                    <a:pt x="10361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08"/>
                    <a:pt x="10314" y="12508"/>
                    <a:pt x="10314" y="12508"/>
                  </a:cubicBezTo>
                  <a:cubicBezTo>
                    <a:pt x="10314" y="12554"/>
                    <a:pt x="10314" y="12554"/>
                    <a:pt x="10314" y="12554"/>
                  </a:cubicBezTo>
                  <a:cubicBezTo>
                    <a:pt x="10314" y="12554"/>
                    <a:pt x="10314" y="12554"/>
                    <a:pt x="10314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554"/>
                    <a:pt x="10268" y="12554"/>
                    <a:pt x="10268" y="12554"/>
                  </a:cubicBezTo>
                  <a:cubicBezTo>
                    <a:pt x="10268" y="12600"/>
                    <a:pt x="10268" y="12600"/>
                    <a:pt x="10268" y="12600"/>
                  </a:cubicBezTo>
                  <a:cubicBezTo>
                    <a:pt x="10268" y="12600"/>
                    <a:pt x="10268" y="12600"/>
                    <a:pt x="10268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00"/>
                    <a:pt x="10222" y="12600"/>
                    <a:pt x="10222" y="12600"/>
                  </a:cubicBezTo>
                  <a:cubicBezTo>
                    <a:pt x="10222" y="12646"/>
                    <a:pt x="10222" y="12646"/>
                    <a:pt x="10222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46"/>
                    <a:pt x="10176" y="12646"/>
                    <a:pt x="10176" y="12646"/>
                  </a:cubicBezTo>
                  <a:cubicBezTo>
                    <a:pt x="10176" y="12692"/>
                    <a:pt x="10176" y="12692"/>
                    <a:pt x="10176" y="12692"/>
                  </a:cubicBezTo>
                  <a:cubicBezTo>
                    <a:pt x="10129" y="12692"/>
                    <a:pt x="10129" y="12692"/>
                    <a:pt x="10129" y="12692"/>
                  </a:cubicBezTo>
                  <a:cubicBezTo>
                    <a:pt x="10129" y="12692"/>
                    <a:pt x="10129" y="12692"/>
                    <a:pt x="10129" y="12692"/>
                  </a:cubicBezTo>
                  <a:cubicBezTo>
                    <a:pt x="10129" y="12692"/>
                    <a:pt x="10129" y="12692"/>
                    <a:pt x="10129" y="12692"/>
                  </a:cubicBezTo>
                  <a:cubicBezTo>
                    <a:pt x="10129" y="12692"/>
                    <a:pt x="10129" y="12692"/>
                    <a:pt x="10129" y="12692"/>
                  </a:cubicBezTo>
                  <a:cubicBezTo>
                    <a:pt x="9667" y="13154"/>
                    <a:pt x="9667" y="13154"/>
                    <a:pt x="9667" y="13154"/>
                  </a:cubicBezTo>
                  <a:cubicBezTo>
                    <a:pt x="9667" y="14169"/>
                    <a:pt x="9667" y="14169"/>
                    <a:pt x="9667" y="14169"/>
                  </a:cubicBezTo>
                  <a:cubicBezTo>
                    <a:pt x="10037" y="13754"/>
                    <a:pt x="10037" y="13754"/>
                    <a:pt x="10037" y="13754"/>
                  </a:cubicBezTo>
                  <a:cubicBezTo>
                    <a:pt x="10777" y="14492"/>
                    <a:pt x="10777" y="14492"/>
                    <a:pt x="10777" y="14492"/>
                  </a:cubicBezTo>
                  <a:cubicBezTo>
                    <a:pt x="10777" y="13338"/>
                    <a:pt x="10777" y="13338"/>
                    <a:pt x="10777" y="13338"/>
                  </a:cubicBezTo>
                  <a:cubicBezTo>
                    <a:pt x="10638" y="13200"/>
                    <a:pt x="10638" y="13200"/>
                    <a:pt x="10638" y="13200"/>
                  </a:cubicBezTo>
                  <a:cubicBezTo>
                    <a:pt x="10638" y="13200"/>
                    <a:pt x="10638" y="13200"/>
                    <a:pt x="10638" y="13200"/>
                  </a:cubicBezTo>
                  <a:cubicBezTo>
                    <a:pt x="10638" y="13200"/>
                    <a:pt x="10638" y="13200"/>
                    <a:pt x="10638" y="13200"/>
                  </a:cubicBezTo>
                  <a:cubicBezTo>
                    <a:pt x="10638" y="13200"/>
                    <a:pt x="10638" y="13200"/>
                    <a:pt x="10638" y="13200"/>
                  </a:cubicBezTo>
                  <a:cubicBezTo>
                    <a:pt x="10638" y="13154"/>
                    <a:pt x="10638" y="13154"/>
                    <a:pt x="10638" y="13154"/>
                  </a:cubicBezTo>
                  <a:cubicBezTo>
                    <a:pt x="10684" y="13154"/>
                    <a:pt x="10684" y="13154"/>
                    <a:pt x="10684" y="13154"/>
                  </a:cubicBezTo>
                  <a:cubicBezTo>
                    <a:pt x="10684" y="13154"/>
                    <a:pt x="10684" y="13154"/>
                    <a:pt x="10684" y="13154"/>
                  </a:cubicBezTo>
                  <a:cubicBezTo>
                    <a:pt x="10684" y="13154"/>
                    <a:pt x="10684" y="13154"/>
                    <a:pt x="10684" y="13154"/>
                  </a:cubicBezTo>
                  <a:cubicBezTo>
                    <a:pt x="10684" y="13154"/>
                    <a:pt x="10684" y="13154"/>
                    <a:pt x="10684" y="13154"/>
                  </a:cubicBezTo>
                  <a:cubicBezTo>
                    <a:pt x="10684" y="13154"/>
                    <a:pt x="10684" y="13154"/>
                    <a:pt x="10684" y="13154"/>
                  </a:cubicBezTo>
                  <a:cubicBezTo>
                    <a:pt x="10684" y="13108"/>
                    <a:pt x="10684" y="13108"/>
                    <a:pt x="10684" y="13108"/>
                  </a:cubicBezTo>
                  <a:cubicBezTo>
                    <a:pt x="10684" y="13108"/>
                    <a:pt x="10684" y="13108"/>
                    <a:pt x="10684" y="13108"/>
                  </a:cubicBezTo>
                  <a:cubicBezTo>
                    <a:pt x="10731" y="13108"/>
                    <a:pt x="10731" y="13108"/>
                    <a:pt x="10731" y="13108"/>
                  </a:cubicBezTo>
                  <a:cubicBezTo>
                    <a:pt x="10731" y="13108"/>
                    <a:pt x="10731" y="13108"/>
                    <a:pt x="10731" y="13108"/>
                  </a:cubicBezTo>
                  <a:cubicBezTo>
                    <a:pt x="10731" y="13108"/>
                    <a:pt x="10731" y="13108"/>
                    <a:pt x="10731" y="13108"/>
                  </a:cubicBezTo>
                  <a:cubicBezTo>
                    <a:pt x="10731" y="13108"/>
                    <a:pt x="10731" y="13108"/>
                    <a:pt x="10731" y="13108"/>
                  </a:cubicBezTo>
                  <a:cubicBezTo>
                    <a:pt x="10731" y="13062"/>
                    <a:pt x="10731" y="13062"/>
                    <a:pt x="10731" y="13062"/>
                  </a:cubicBezTo>
                  <a:cubicBezTo>
                    <a:pt x="10731" y="13062"/>
                    <a:pt x="10731" y="13062"/>
                    <a:pt x="10731" y="13062"/>
                  </a:cubicBezTo>
                  <a:cubicBezTo>
                    <a:pt x="10777" y="13062"/>
                    <a:pt x="10777" y="13062"/>
                    <a:pt x="10777" y="13062"/>
                  </a:cubicBezTo>
                  <a:cubicBezTo>
                    <a:pt x="10777" y="13062"/>
                    <a:pt x="10777" y="13062"/>
                    <a:pt x="10777" y="13062"/>
                  </a:cubicBezTo>
                  <a:cubicBezTo>
                    <a:pt x="10777" y="13062"/>
                    <a:pt x="10777" y="13062"/>
                    <a:pt x="10777" y="13062"/>
                  </a:cubicBezTo>
                  <a:cubicBezTo>
                    <a:pt x="10777" y="13062"/>
                    <a:pt x="10777" y="13062"/>
                    <a:pt x="10777" y="13062"/>
                  </a:cubicBezTo>
                  <a:lnTo>
                    <a:pt x="10777" y="12046"/>
                  </a:lnTo>
                  <a:close/>
                  <a:moveTo>
                    <a:pt x="9667" y="15600"/>
                  </a:moveTo>
                  <a:cubicBezTo>
                    <a:pt x="9158" y="15092"/>
                    <a:pt x="9158" y="15092"/>
                    <a:pt x="9158" y="15092"/>
                  </a:cubicBezTo>
                  <a:cubicBezTo>
                    <a:pt x="9158" y="13662"/>
                    <a:pt x="9158" y="13662"/>
                    <a:pt x="9158" y="13662"/>
                  </a:cubicBezTo>
                  <a:cubicBezTo>
                    <a:pt x="9667" y="13154"/>
                    <a:pt x="9667" y="13154"/>
                    <a:pt x="9667" y="13154"/>
                  </a:cubicBezTo>
                  <a:cubicBezTo>
                    <a:pt x="9667" y="14169"/>
                    <a:pt x="9667" y="14169"/>
                    <a:pt x="9667" y="14169"/>
                  </a:cubicBezTo>
                  <a:cubicBezTo>
                    <a:pt x="9574" y="14215"/>
                    <a:pt x="9574" y="14215"/>
                    <a:pt x="9574" y="14215"/>
                  </a:cubicBezTo>
                  <a:cubicBezTo>
                    <a:pt x="9667" y="14308"/>
                    <a:pt x="9667" y="14308"/>
                    <a:pt x="9667" y="14308"/>
                  </a:cubicBezTo>
                  <a:cubicBezTo>
                    <a:pt x="9667" y="15600"/>
                    <a:pt x="9667" y="15600"/>
                    <a:pt x="9667" y="15600"/>
                  </a:cubicBezTo>
                  <a:close/>
                  <a:moveTo>
                    <a:pt x="9158" y="3185"/>
                  </a:moveTo>
                  <a:cubicBezTo>
                    <a:pt x="9667" y="3692"/>
                    <a:pt x="9667" y="3692"/>
                    <a:pt x="9667" y="3692"/>
                  </a:cubicBezTo>
                  <a:cubicBezTo>
                    <a:pt x="9667" y="5031"/>
                    <a:pt x="9667" y="5031"/>
                    <a:pt x="9667" y="5031"/>
                  </a:cubicBezTo>
                  <a:cubicBezTo>
                    <a:pt x="9343" y="4662"/>
                    <a:pt x="9343" y="4662"/>
                    <a:pt x="9343" y="4662"/>
                  </a:cubicBezTo>
                  <a:cubicBezTo>
                    <a:pt x="9158" y="4846"/>
                    <a:pt x="9158" y="4846"/>
                    <a:pt x="9158" y="4846"/>
                  </a:cubicBezTo>
                  <a:cubicBezTo>
                    <a:pt x="9158" y="3185"/>
                    <a:pt x="9158" y="3185"/>
                    <a:pt x="9158" y="3185"/>
                  </a:cubicBezTo>
                  <a:close/>
                  <a:moveTo>
                    <a:pt x="9667" y="5954"/>
                  </a:moveTo>
                  <a:cubicBezTo>
                    <a:pt x="9667" y="7615"/>
                    <a:pt x="9667" y="7615"/>
                    <a:pt x="9667" y="7615"/>
                  </a:cubicBezTo>
                  <a:cubicBezTo>
                    <a:pt x="9667" y="7615"/>
                    <a:pt x="9667" y="7615"/>
                    <a:pt x="9667" y="7615"/>
                  </a:cubicBezTo>
                  <a:cubicBezTo>
                    <a:pt x="9621" y="7615"/>
                    <a:pt x="9621" y="7615"/>
                    <a:pt x="9621" y="7615"/>
                  </a:cubicBezTo>
                  <a:cubicBezTo>
                    <a:pt x="9621" y="7615"/>
                    <a:pt x="9621" y="7615"/>
                    <a:pt x="9621" y="7615"/>
                  </a:cubicBezTo>
                  <a:cubicBezTo>
                    <a:pt x="9621" y="7615"/>
                    <a:pt x="9621" y="7615"/>
                    <a:pt x="9621" y="7615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621" y="7662"/>
                    <a:pt x="9621" y="7662"/>
                    <a:pt x="9621" y="7662"/>
                  </a:cubicBezTo>
                  <a:cubicBezTo>
                    <a:pt x="9574" y="7662"/>
                    <a:pt x="9574" y="7662"/>
                    <a:pt x="9574" y="7662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74" y="7708"/>
                    <a:pt x="9574" y="7708"/>
                    <a:pt x="9574" y="7708"/>
                  </a:cubicBezTo>
                  <a:cubicBezTo>
                    <a:pt x="9528" y="7708"/>
                    <a:pt x="9528" y="7708"/>
                    <a:pt x="9528" y="7708"/>
                  </a:cubicBezTo>
                  <a:cubicBezTo>
                    <a:pt x="9528" y="7708"/>
                    <a:pt x="9528" y="7708"/>
                    <a:pt x="9528" y="7708"/>
                  </a:cubicBezTo>
                  <a:cubicBezTo>
                    <a:pt x="9528" y="7754"/>
                    <a:pt x="9528" y="7754"/>
                    <a:pt x="9528" y="7754"/>
                  </a:cubicBezTo>
                  <a:cubicBezTo>
                    <a:pt x="9528" y="7754"/>
                    <a:pt x="9528" y="7754"/>
                    <a:pt x="9528" y="7754"/>
                  </a:cubicBezTo>
                  <a:cubicBezTo>
                    <a:pt x="9528" y="7754"/>
                    <a:pt x="9528" y="7754"/>
                    <a:pt x="9528" y="7754"/>
                  </a:cubicBezTo>
                  <a:cubicBezTo>
                    <a:pt x="9528" y="7754"/>
                    <a:pt x="9528" y="7754"/>
                    <a:pt x="9528" y="7754"/>
                  </a:cubicBezTo>
                  <a:cubicBezTo>
                    <a:pt x="9528" y="7754"/>
                    <a:pt x="9528" y="7754"/>
                    <a:pt x="9528" y="7754"/>
                  </a:cubicBezTo>
                  <a:cubicBezTo>
                    <a:pt x="9482" y="7754"/>
                    <a:pt x="9482" y="7754"/>
                    <a:pt x="9482" y="7754"/>
                  </a:cubicBezTo>
                  <a:cubicBezTo>
                    <a:pt x="9482" y="7754"/>
                    <a:pt x="9482" y="7754"/>
                    <a:pt x="9482" y="7754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82" y="7800"/>
                    <a:pt x="9482" y="7800"/>
                    <a:pt x="9482" y="7800"/>
                  </a:cubicBezTo>
                  <a:cubicBezTo>
                    <a:pt x="9436" y="7800"/>
                    <a:pt x="9436" y="7800"/>
                    <a:pt x="9436" y="7800"/>
                  </a:cubicBezTo>
                  <a:cubicBezTo>
                    <a:pt x="9436" y="7846"/>
                    <a:pt x="9436" y="7846"/>
                    <a:pt x="9436" y="7846"/>
                  </a:cubicBezTo>
                  <a:cubicBezTo>
                    <a:pt x="9158" y="8123"/>
                    <a:pt x="9158" y="8123"/>
                    <a:pt x="9158" y="8123"/>
                  </a:cubicBezTo>
                  <a:cubicBezTo>
                    <a:pt x="9158" y="7154"/>
                    <a:pt x="9158" y="7154"/>
                    <a:pt x="9158" y="7154"/>
                  </a:cubicBezTo>
                  <a:cubicBezTo>
                    <a:pt x="9436" y="6877"/>
                    <a:pt x="9436" y="6877"/>
                    <a:pt x="9436" y="6877"/>
                  </a:cubicBezTo>
                  <a:cubicBezTo>
                    <a:pt x="9158" y="6554"/>
                    <a:pt x="9158" y="6554"/>
                    <a:pt x="9158" y="6554"/>
                  </a:cubicBezTo>
                  <a:cubicBezTo>
                    <a:pt x="9158" y="5446"/>
                    <a:pt x="9158" y="5446"/>
                    <a:pt x="9158" y="5446"/>
                  </a:cubicBezTo>
                  <a:cubicBezTo>
                    <a:pt x="9667" y="5954"/>
                    <a:pt x="9667" y="5954"/>
                    <a:pt x="9667" y="5954"/>
                  </a:cubicBezTo>
                  <a:close/>
                  <a:moveTo>
                    <a:pt x="9667" y="9877"/>
                  </a:moveTo>
                  <a:cubicBezTo>
                    <a:pt x="9667" y="10892"/>
                    <a:pt x="9667" y="10892"/>
                    <a:pt x="9667" y="10892"/>
                  </a:cubicBezTo>
                  <a:cubicBezTo>
                    <a:pt x="9482" y="11077"/>
                    <a:pt x="9482" y="11077"/>
                    <a:pt x="9482" y="11077"/>
                  </a:cubicBezTo>
                  <a:cubicBezTo>
                    <a:pt x="9482" y="11077"/>
                    <a:pt x="9482" y="11077"/>
                    <a:pt x="9482" y="11077"/>
                  </a:cubicBezTo>
                  <a:cubicBezTo>
                    <a:pt x="9482" y="11077"/>
                    <a:pt x="9482" y="11077"/>
                    <a:pt x="9482" y="11077"/>
                  </a:cubicBezTo>
                  <a:cubicBezTo>
                    <a:pt x="9436" y="11077"/>
                    <a:pt x="9436" y="11077"/>
                    <a:pt x="9436" y="11077"/>
                  </a:cubicBezTo>
                  <a:cubicBezTo>
                    <a:pt x="9436" y="11077"/>
                    <a:pt x="9436" y="11077"/>
                    <a:pt x="9436" y="11077"/>
                  </a:cubicBezTo>
                  <a:cubicBezTo>
                    <a:pt x="9436" y="11123"/>
                    <a:pt x="9436" y="11123"/>
                    <a:pt x="9436" y="11123"/>
                  </a:cubicBezTo>
                  <a:cubicBezTo>
                    <a:pt x="9436" y="11123"/>
                    <a:pt x="9436" y="11123"/>
                    <a:pt x="9436" y="11123"/>
                  </a:cubicBezTo>
                  <a:cubicBezTo>
                    <a:pt x="9436" y="11123"/>
                    <a:pt x="9436" y="11123"/>
                    <a:pt x="9436" y="11123"/>
                  </a:cubicBezTo>
                  <a:cubicBezTo>
                    <a:pt x="9436" y="11123"/>
                    <a:pt x="9436" y="11123"/>
                    <a:pt x="9436" y="11123"/>
                  </a:cubicBezTo>
                  <a:cubicBezTo>
                    <a:pt x="9436" y="11123"/>
                    <a:pt x="9436" y="11123"/>
                    <a:pt x="9436" y="11123"/>
                  </a:cubicBezTo>
                  <a:cubicBezTo>
                    <a:pt x="9389" y="11123"/>
                    <a:pt x="9389" y="11123"/>
                    <a:pt x="9389" y="11123"/>
                  </a:cubicBezTo>
                  <a:cubicBezTo>
                    <a:pt x="9389" y="11123"/>
                    <a:pt x="9389" y="11123"/>
                    <a:pt x="9389" y="11123"/>
                  </a:cubicBezTo>
                  <a:cubicBezTo>
                    <a:pt x="9389" y="11169"/>
                    <a:pt x="9389" y="11169"/>
                    <a:pt x="9389" y="11169"/>
                  </a:cubicBezTo>
                  <a:cubicBezTo>
                    <a:pt x="9389" y="11169"/>
                    <a:pt x="9389" y="11169"/>
                    <a:pt x="9389" y="11169"/>
                  </a:cubicBezTo>
                  <a:cubicBezTo>
                    <a:pt x="9389" y="11169"/>
                    <a:pt x="9389" y="11169"/>
                    <a:pt x="9389" y="11169"/>
                  </a:cubicBezTo>
                  <a:cubicBezTo>
                    <a:pt x="9389" y="11169"/>
                    <a:pt x="9389" y="11169"/>
                    <a:pt x="9389" y="11169"/>
                  </a:cubicBezTo>
                  <a:cubicBezTo>
                    <a:pt x="9389" y="11169"/>
                    <a:pt x="9389" y="11169"/>
                    <a:pt x="9389" y="11169"/>
                  </a:cubicBezTo>
                  <a:cubicBezTo>
                    <a:pt x="9343" y="11169"/>
                    <a:pt x="9343" y="11169"/>
                    <a:pt x="9343" y="11169"/>
                  </a:cubicBezTo>
                  <a:cubicBezTo>
                    <a:pt x="9343" y="11169"/>
                    <a:pt x="9343" y="11169"/>
                    <a:pt x="9343" y="11169"/>
                  </a:cubicBezTo>
                  <a:cubicBezTo>
                    <a:pt x="9343" y="11215"/>
                    <a:pt x="9343" y="11215"/>
                    <a:pt x="9343" y="11215"/>
                  </a:cubicBezTo>
                  <a:cubicBezTo>
                    <a:pt x="9343" y="11215"/>
                    <a:pt x="9343" y="11215"/>
                    <a:pt x="9343" y="11215"/>
                  </a:cubicBezTo>
                  <a:cubicBezTo>
                    <a:pt x="9343" y="11215"/>
                    <a:pt x="9343" y="11215"/>
                    <a:pt x="9343" y="11215"/>
                  </a:cubicBezTo>
                  <a:cubicBezTo>
                    <a:pt x="9343" y="11215"/>
                    <a:pt x="9343" y="11215"/>
                    <a:pt x="9343" y="11215"/>
                  </a:cubicBezTo>
                  <a:cubicBezTo>
                    <a:pt x="9343" y="11215"/>
                    <a:pt x="9343" y="11215"/>
                    <a:pt x="9343" y="11215"/>
                  </a:cubicBezTo>
                  <a:cubicBezTo>
                    <a:pt x="9297" y="11215"/>
                    <a:pt x="9297" y="11215"/>
                    <a:pt x="9297" y="11215"/>
                  </a:cubicBezTo>
                  <a:cubicBezTo>
                    <a:pt x="9297" y="11215"/>
                    <a:pt x="9297" y="11215"/>
                    <a:pt x="9297" y="11215"/>
                  </a:cubicBezTo>
                  <a:cubicBezTo>
                    <a:pt x="9297" y="11215"/>
                    <a:pt x="9297" y="11215"/>
                    <a:pt x="9297" y="11215"/>
                  </a:cubicBezTo>
                  <a:cubicBezTo>
                    <a:pt x="9297" y="11262"/>
                    <a:pt x="9297" y="11262"/>
                    <a:pt x="9297" y="11262"/>
                  </a:cubicBezTo>
                  <a:cubicBezTo>
                    <a:pt x="9297" y="11262"/>
                    <a:pt x="9297" y="11262"/>
                    <a:pt x="9297" y="11262"/>
                  </a:cubicBezTo>
                  <a:cubicBezTo>
                    <a:pt x="9297" y="11262"/>
                    <a:pt x="9297" y="11262"/>
                    <a:pt x="9297" y="11262"/>
                  </a:cubicBezTo>
                  <a:cubicBezTo>
                    <a:pt x="9297" y="11262"/>
                    <a:pt x="9297" y="11262"/>
                    <a:pt x="9297" y="11262"/>
                  </a:cubicBezTo>
                  <a:cubicBezTo>
                    <a:pt x="9251" y="11262"/>
                    <a:pt x="9251" y="11262"/>
                    <a:pt x="9251" y="11262"/>
                  </a:cubicBezTo>
                  <a:cubicBezTo>
                    <a:pt x="9251" y="11262"/>
                    <a:pt x="9251" y="11262"/>
                    <a:pt x="9251" y="11262"/>
                  </a:cubicBezTo>
                  <a:cubicBezTo>
                    <a:pt x="9251" y="11262"/>
                    <a:pt x="9251" y="11262"/>
                    <a:pt x="9251" y="11262"/>
                  </a:cubicBezTo>
                  <a:cubicBezTo>
                    <a:pt x="9251" y="11308"/>
                    <a:pt x="9251" y="11308"/>
                    <a:pt x="9251" y="11308"/>
                  </a:cubicBezTo>
                  <a:cubicBezTo>
                    <a:pt x="9251" y="11308"/>
                    <a:pt x="9251" y="11308"/>
                    <a:pt x="9251" y="11308"/>
                  </a:cubicBezTo>
                  <a:cubicBezTo>
                    <a:pt x="9251" y="11308"/>
                    <a:pt x="9251" y="11308"/>
                    <a:pt x="9251" y="11308"/>
                  </a:cubicBezTo>
                  <a:cubicBezTo>
                    <a:pt x="9251" y="11308"/>
                    <a:pt x="9251" y="11308"/>
                    <a:pt x="9251" y="11308"/>
                  </a:cubicBezTo>
                  <a:cubicBezTo>
                    <a:pt x="9204" y="11308"/>
                    <a:pt x="9204" y="11308"/>
                    <a:pt x="9204" y="11308"/>
                  </a:cubicBezTo>
                  <a:cubicBezTo>
                    <a:pt x="9204" y="11308"/>
                    <a:pt x="9204" y="11308"/>
                    <a:pt x="9204" y="11308"/>
                  </a:cubicBezTo>
                  <a:cubicBezTo>
                    <a:pt x="9204" y="11308"/>
                    <a:pt x="9204" y="11308"/>
                    <a:pt x="9204" y="11308"/>
                  </a:cubicBezTo>
                  <a:cubicBezTo>
                    <a:pt x="9204" y="11354"/>
                    <a:pt x="9204" y="11354"/>
                    <a:pt x="9204" y="11354"/>
                  </a:cubicBezTo>
                  <a:cubicBezTo>
                    <a:pt x="9204" y="11354"/>
                    <a:pt x="9204" y="11354"/>
                    <a:pt x="9204" y="11354"/>
                  </a:cubicBezTo>
                  <a:cubicBezTo>
                    <a:pt x="9204" y="11354"/>
                    <a:pt x="9204" y="11354"/>
                    <a:pt x="9204" y="11354"/>
                  </a:cubicBezTo>
                  <a:cubicBezTo>
                    <a:pt x="9204" y="11354"/>
                    <a:pt x="9204" y="11354"/>
                    <a:pt x="9204" y="11354"/>
                  </a:cubicBezTo>
                  <a:cubicBezTo>
                    <a:pt x="9158" y="11354"/>
                    <a:pt x="9158" y="11354"/>
                    <a:pt x="9158" y="11354"/>
                  </a:cubicBezTo>
                  <a:cubicBezTo>
                    <a:pt x="9158" y="11354"/>
                    <a:pt x="9158" y="11354"/>
                    <a:pt x="9158" y="11354"/>
                  </a:cubicBezTo>
                  <a:cubicBezTo>
                    <a:pt x="9158" y="11354"/>
                    <a:pt x="9158" y="11354"/>
                    <a:pt x="9158" y="11354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0431"/>
                    <a:pt x="9158" y="10431"/>
                    <a:pt x="9158" y="10431"/>
                  </a:cubicBezTo>
                  <a:cubicBezTo>
                    <a:pt x="9528" y="10015"/>
                    <a:pt x="9528" y="10015"/>
                    <a:pt x="9528" y="10015"/>
                  </a:cubicBezTo>
                  <a:cubicBezTo>
                    <a:pt x="9528" y="10015"/>
                    <a:pt x="9528" y="10015"/>
                    <a:pt x="9528" y="10015"/>
                  </a:cubicBezTo>
                  <a:cubicBezTo>
                    <a:pt x="9574" y="10015"/>
                    <a:pt x="9574" y="10015"/>
                    <a:pt x="9574" y="10015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574" y="9969"/>
                    <a:pt x="9574" y="9969"/>
                    <a:pt x="9574" y="9969"/>
                  </a:cubicBezTo>
                  <a:cubicBezTo>
                    <a:pt x="9621" y="9969"/>
                    <a:pt x="9621" y="9969"/>
                    <a:pt x="9621" y="9969"/>
                  </a:cubicBezTo>
                  <a:cubicBezTo>
                    <a:pt x="9621" y="9969"/>
                    <a:pt x="9621" y="9969"/>
                    <a:pt x="9621" y="9969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21" y="9923"/>
                    <a:pt x="9621" y="9923"/>
                    <a:pt x="9621" y="9923"/>
                  </a:cubicBezTo>
                  <a:cubicBezTo>
                    <a:pt x="9667" y="9923"/>
                    <a:pt x="9667" y="9923"/>
                    <a:pt x="9667" y="9923"/>
                  </a:cubicBezTo>
                  <a:cubicBezTo>
                    <a:pt x="9667" y="9877"/>
                    <a:pt x="9667" y="9877"/>
                    <a:pt x="9667" y="9877"/>
                  </a:cubicBezTo>
                  <a:close/>
                  <a:moveTo>
                    <a:pt x="9158" y="15092"/>
                  </a:moveTo>
                  <a:cubicBezTo>
                    <a:pt x="8603" y="14538"/>
                    <a:pt x="8603" y="14538"/>
                    <a:pt x="8603" y="14538"/>
                  </a:cubicBezTo>
                  <a:cubicBezTo>
                    <a:pt x="8603" y="13246"/>
                    <a:pt x="8603" y="13246"/>
                    <a:pt x="8603" y="13246"/>
                  </a:cubicBezTo>
                  <a:cubicBezTo>
                    <a:pt x="9066" y="13708"/>
                    <a:pt x="9066" y="13708"/>
                    <a:pt x="9066" y="13708"/>
                  </a:cubicBezTo>
                  <a:cubicBezTo>
                    <a:pt x="9158" y="13662"/>
                    <a:pt x="9158" y="13662"/>
                    <a:pt x="9158" y="13662"/>
                  </a:cubicBezTo>
                  <a:cubicBezTo>
                    <a:pt x="9158" y="15092"/>
                    <a:pt x="9158" y="15092"/>
                    <a:pt x="9158" y="15092"/>
                  </a:cubicBezTo>
                  <a:close/>
                  <a:moveTo>
                    <a:pt x="8603" y="2631"/>
                  </a:moveTo>
                  <a:cubicBezTo>
                    <a:pt x="9158" y="3185"/>
                    <a:pt x="9158" y="3185"/>
                    <a:pt x="9158" y="3185"/>
                  </a:cubicBezTo>
                  <a:cubicBezTo>
                    <a:pt x="9158" y="4846"/>
                    <a:pt x="9158" y="4846"/>
                    <a:pt x="9158" y="4846"/>
                  </a:cubicBezTo>
                  <a:cubicBezTo>
                    <a:pt x="8834" y="5123"/>
                    <a:pt x="8834" y="5123"/>
                    <a:pt x="8834" y="5123"/>
                  </a:cubicBezTo>
                  <a:cubicBezTo>
                    <a:pt x="9158" y="5446"/>
                    <a:pt x="9158" y="5446"/>
                    <a:pt x="9158" y="5446"/>
                  </a:cubicBezTo>
                  <a:cubicBezTo>
                    <a:pt x="9158" y="6554"/>
                    <a:pt x="9158" y="6554"/>
                    <a:pt x="9158" y="6554"/>
                  </a:cubicBezTo>
                  <a:cubicBezTo>
                    <a:pt x="8603" y="6046"/>
                    <a:pt x="8603" y="6046"/>
                    <a:pt x="8603" y="6046"/>
                  </a:cubicBezTo>
                  <a:cubicBezTo>
                    <a:pt x="8603" y="4385"/>
                    <a:pt x="8603" y="4385"/>
                    <a:pt x="8603" y="4385"/>
                  </a:cubicBezTo>
                  <a:cubicBezTo>
                    <a:pt x="8834" y="4154"/>
                    <a:pt x="8834" y="4154"/>
                    <a:pt x="8834" y="4154"/>
                  </a:cubicBezTo>
                  <a:cubicBezTo>
                    <a:pt x="8603" y="3969"/>
                    <a:pt x="8603" y="3969"/>
                    <a:pt x="8603" y="3969"/>
                  </a:cubicBezTo>
                  <a:cubicBezTo>
                    <a:pt x="8603" y="2631"/>
                    <a:pt x="8603" y="2631"/>
                    <a:pt x="8603" y="2631"/>
                  </a:cubicBezTo>
                  <a:close/>
                  <a:moveTo>
                    <a:pt x="9158" y="7154"/>
                  </a:moveTo>
                  <a:cubicBezTo>
                    <a:pt x="9158" y="8123"/>
                    <a:pt x="9158" y="8123"/>
                    <a:pt x="9158" y="8123"/>
                  </a:cubicBezTo>
                  <a:cubicBezTo>
                    <a:pt x="8881" y="8400"/>
                    <a:pt x="8881" y="8400"/>
                    <a:pt x="8881" y="8400"/>
                  </a:cubicBezTo>
                  <a:cubicBezTo>
                    <a:pt x="8881" y="8400"/>
                    <a:pt x="8881" y="8400"/>
                    <a:pt x="8881" y="8400"/>
                  </a:cubicBezTo>
                  <a:cubicBezTo>
                    <a:pt x="8834" y="8400"/>
                    <a:pt x="8834" y="8400"/>
                    <a:pt x="8834" y="8400"/>
                  </a:cubicBezTo>
                  <a:cubicBezTo>
                    <a:pt x="8834" y="8400"/>
                    <a:pt x="8834" y="8400"/>
                    <a:pt x="8834" y="8400"/>
                  </a:cubicBezTo>
                  <a:cubicBezTo>
                    <a:pt x="8834" y="8446"/>
                    <a:pt x="8834" y="8446"/>
                    <a:pt x="8834" y="8446"/>
                  </a:cubicBezTo>
                  <a:cubicBezTo>
                    <a:pt x="8834" y="8446"/>
                    <a:pt x="8834" y="8446"/>
                    <a:pt x="8834" y="8446"/>
                  </a:cubicBezTo>
                  <a:cubicBezTo>
                    <a:pt x="8834" y="8446"/>
                    <a:pt x="8834" y="8446"/>
                    <a:pt x="8834" y="8446"/>
                  </a:cubicBezTo>
                  <a:cubicBezTo>
                    <a:pt x="8834" y="8446"/>
                    <a:pt x="8834" y="8446"/>
                    <a:pt x="8834" y="8446"/>
                  </a:cubicBezTo>
                  <a:cubicBezTo>
                    <a:pt x="8834" y="8446"/>
                    <a:pt x="8834" y="8446"/>
                    <a:pt x="8834" y="8446"/>
                  </a:cubicBezTo>
                  <a:cubicBezTo>
                    <a:pt x="8788" y="8446"/>
                    <a:pt x="8788" y="8446"/>
                    <a:pt x="8788" y="8446"/>
                  </a:cubicBezTo>
                  <a:cubicBezTo>
                    <a:pt x="8788" y="8446"/>
                    <a:pt x="8788" y="8446"/>
                    <a:pt x="8788" y="8446"/>
                  </a:cubicBezTo>
                  <a:cubicBezTo>
                    <a:pt x="8788" y="8446"/>
                    <a:pt x="8788" y="8446"/>
                    <a:pt x="8788" y="8446"/>
                  </a:cubicBezTo>
                  <a:cubicBezTo>
                    <a:pt x="8788" y="8446"/>
                    <a:pt x="8788" y="8446"/>
                    <a:pt x="8788" y="8446"/>
                  </a:cubicBezTo>
                  <a:cubicBezTo>
                    <a:pt x="8788" y="8492"/>
                    <a:pt x="8788" y="8492"/>
                    <a:pt x="8788" y="8492"/>
                  </a:cubicBezTo>
                  <a:cubicBezTo>
                    <a:pt x="8788" y="8492"/>
                    <a:pt x="8788" y="8492"/>
                    <a:pt x="8788" y="8492"/>
                  </a:cubicBezTo>
                  <a:cubicBezTo>
                    <a:pt x="8788" y="8492"/>
                    <a:pt x="8788" y="8492"/>
                    <a:pt x="8788" y="8492"/>
                  </a:cubicBezTo>
                  <a:cubicBezTo>
                    <a:pt x="8742" y="8492"/>
                    <a:pt x="8742" y="8492"/>
                    <a:pt x="8742" y="8492"/>
                  </a:cubicBezTo>
                  <a:cubicBezTo>
                    <a:pt x="8742" y="8492"/>
                    <a:pt x="8742" y="8492"/>
                    <a:pt x="8742" y="8492"/>
                  </a:cubicBezTo>
                  <a:cubicBezTo>
                    <a:pt x="8742" y="8492"/>
                    <a:pt x="8742" y="8492"/>
                    <a:pt x="8742" y="8492"/>
                  </a:cubicBezTo>
                  <a:cubicBezTo>
                    <a:pt x="8742" y="8492"/>
                    <a:pt x="8742" y="8492"/>
                    <a:pt x="8742" y="8492"/>
                  </a:cubicBezTo>
                  <a:cubicBezTo>
                    <a:pt x="8742" y="8538"/>
                    <a:pt x="8742" y="8538"/>
                    <a:pt x="8742" y="8538"/>
                  </a:cubicBezTo>
                  <a:cubicBezTo>
                    <a:pt x="8742" y="8538"/>
                    <a:pt x="8742" y="8538"/>
                    <a:pt x="8742" y="8538"/>
                  </a:cubicBezTo>
                  <a:cubicBezTo>
                    <a:pt x="8742" y="8538"/>
                    <a:pt x="8742" y="8538"/>
                    <a:pt x="8742" y="8538"/>
                  </a:cubicBezTo>
                  <a:cubicBezTo>
                    <a:pt x="8742" y="8538"/>
                    <a:pt x="8742" y="8538"/>
                    <a:pt x="8742" y="8538"/>
                  </a:cubicBezTo>
                  <a:cubicBezTo>
                    <a:pt x="8696" y="8538"/>
                    <a:pt x="8696" y="8538"/>
                    <a:pt x="8696" y="8538"/>
                  </a:cubicBezTo>
                  <a:cubicBezTo>
                    <a:pt x="8696" y="8538"/>
                    <a:pt x="8696" y="8538"/>
                    <a:pt x="8696" y="8538"/>
                  </a:cubicBezTo>
                  <a:cubicBezTo>
                    <a:pt x="8696" y="8538"/>
                    <a:pt x="8696" y="8538"/>
                    <a:pt x="8696" y="8538"/>
                  </a:cubicBezTo>
                  <a:cubicBezTo>
                    <a:pt x="8696" y="8585"/>
                    <a:pt x="8696" y="8585"/>
                    <a:pt x="8696" y="8585"/>
                  </a:cubicBezTo>
                  <a:cubicBezTo>
                    <a:pt x="8696" y="8585"/>
                    <a:pt x="8696" y="8585"/>
                    <a:pt x="8696" y="8585"/>
                  </a:cubicBezTo>
                  <a:cubicBezTo>
                    <a:pt x="8696" y="8585"/>
                    <a:pt x="8696" y="8585"/>
                    <a:pt x="8696" y="8585"/>
                  </a:cubicBezTo>
                  <a:cubicBezTo>
                    <a:pt x="8696" y="8585"/>
                    <a:pt x="8696" y="8585"/>
                    <a:pt x="8696" y="8585"/>
                  </a:cubicBezTo>
                  <a:cubicBezTo>
                    <a:pt x="8696" y="8585"/>
                    <a:pt x="8696" y="8585"/>
                    <a:pt x="8696" y="8585"/>
                  </a:cubicBezTo>
                  <a:cubicBezTo>
                    <a:pt x="8649" y="8585"/>
                    <a:pt x="8649" y="8585"/>
                    <a:pt x="8649" y="8585"/>
                  </a:cubicBezTo>
                  <a:cubicBezTo>
                    <a:pt x="8649" y="8585"/>
                    <a:pt x="8649" y="8585"/>
                    <a:pt x="8649" y="8585"/>
                  </a:cubicBezTo>
                  <a:cubicBezTo>
                    <a:pt x="8649" y="8631"/>
                    <a:pt x="8649" y="8631"/>
                    <a:pt x="8649" y="8631"/>
                  </a:cubicBezTo>
                  <a:cubicBezTo>
                    <a:pt x="8649" y="8631"/>
                    <a:pt x="8649" y="8631"/>
                    <a:pt x="8649" y="8631"/>
                  </a:cubicBezTo>
                  <a:cubicBezTo>
                    <a:pt x="8649" y="8631"/>
                    <a:pt x="8649" y="8631"/>
                    <a:pt x="8649" y="8631"/>
                  </a:cubicBezTo>
                  <a:cubicBezTo>
                    <a:pt x="8649" y="8631"/>
                    <a:pt x="8649" y="8631"/>
                    <a:pt x="8649" y="8631"/>
                  </a:cubicBezTo>
                  <a:cubicBezTo>
                    <a:pt x="8649" y="8631"/>
                    <a:pt x="8649" y="8631"/>
                    <a:pt x="8649" y="8631"/>
                  </a:cubicBezTo>
                  <a:cubicBezTo>
                    <a:pt x="8603" y="8631"/>
                    <a:pt x="8603" y="8631"/>
                    <a:pt x="8603" y="8631"/>
                  </a:cubicBezTo>
                  <a:cubicBezTo>
                    <a:pt x="8603" y="8631"/>
                    <a:pt x="8603" y="8631"/>
                    <a:pt x="8603" y="8631"/>
                  </a:cubicBezTo>
                  <a:cubicBezTo>
                    <a:pt x="8603" y="8631"/>
                    <a:pt x="8603" y="8631"/>
                    <a:pt x="8603" y="8631"/>
                  </a:cubicBezTo>
                  <a:cubicBezTo>
                    <a:pt x="8603" y="6969"/>
                    <a:pt x="8603" y="6969"/>
                    <a:pt x="8603" y="6969"/>
                  </a:cubicBezTo>
                  <a:cubicBezTo>
                    <a:pt x="8973" y="7338"/>
                    <a:pt x="8973" y="7338"/>
                    <a:pt x="8973" y="7338"/>
                  </a:cubicBezTo>
                  <a:cubicBezTo>
                    <a:pt x="9158" y="7154"/>
                    <a:pt x="9158" y="7154"/>
                    <a:pt x="9158" y="7154"/>
                  </a:cubicBezTo>
                  <a:close/>
                  <a:moveTo>
                    <a:pt x="9158" y="10431"/>
                  </a:moveTo>
                  <a:cubicBezTo>
                    <a:pt x="9158" y="11400"/>
                    <a:pt x="9158" y="11400"/>
                    <a:pt x="9158" y="11400"/>
                  </a:cubicBezTo>
                  <a:cubicBezTo>
                    <a:pt x="9158" y="11400"/>
                    <a:pt x="9158" y="11400"/>
                    <a:pt x="9158" y="11400"/>
                  </a:cubicBezTo>
                  <a:cubicBezTo>
                    <a:pt x="9112" y="11400"/>
                    <a:pt x="9112" y="11400"/>
                    <a:pt x="9112" y="11400"/>
                  </a:cubicBezTo>
                  <a:cubicBezTo>
                    <a:pt x="9112" y="11400"/>
                    <a:pt x="9112" y="11400"/>
                    <a:pt x="9112" y="11400"/>
                  </a:cubicBezTo>
                  <a:cubicBezTo>
                    <a:pt x="9112" y="11446"/>
                    <a:pt x="9112" y="11446"/>
                    <a:pt x="9112" y="11446"/>
                  </a:cubicBezTo>
                  <a:cubicBezTo>
                    <a:pt x="9112" y="11446"/>
                    <a:pt x="9112" y="11446"/>
                    <a:pt x="9112" y="11446"/>
                  </a:cubicBezTo>
                  <a:cubicBezTo>
                    <a:pt x="9112" y="11446"/>
                    <a:pt x="9112" y="11446"/>
                    <a:pt x="9112" y="11446"/>
                  </a:cubicBezTo>
                  <a:cubicBezTo>
                    <a:pt x="9112" y="11446"/>
                    <a:pt x="9112" y="11446"/>
                    <a:pt x="9112" y="11446"/>
                  </a:cubicBezTo>
                  <a:cubicBezTo>
                    <a:pt x="9112" y="11446"/>
                    <a:pt x="9112" y="11446"/>
                    <a:pt x="9112" y="11446"/>
                  </a:cubicBezTo>
                  <a:cubicBezTo>
                    <a:pt x="9066" y="11446"/>
                    <a:pt x="9066" y="11446"/>
                    <a:pt x="9066" y="11446"/>
                  </a:cubicBezTo>
                  <a:cubicBezTo>
                    <a:pt x="9066" y="11446"/>
                    <a:pt x="9066" y="11446"/>
                    <a:pt x="9066" y="11446"/>
                  </a:cubicBezTo>
                  <a:cubicBezTo>
                    <a:pt x="9066" y="11492"/>
                    <a:pt x="9066" y="11492"/>
                    <a:pt x="9066" y="11492"/>
                  </a:cubicBezTo>
                  <a:cubicBezTo>
                    <a:pt x="9066" y="11492"/>
                    <a:pt x="9066" y="11492"/>
                    <a:pt x="9066" y="11492"/>
                  </a:cubicBezTo>
                  <a:cubicBezTo>
                    <a:pt x="9066" y="11492"/>
                    <a:pt x="9066" y="11492"/>
                    <a:pt x="9066" y="11492"/>
                  </a:cubicBezTo>
                  <a:cubicBezTo>
                    <a:pt x="9066" y="11492"/>
                    <a:pt x="9066" y="11492"/>
                    <a:pt x="9066" y="11492"/>
                  </a:cubicBezTo>
                  <a:cubicBezTo>
                    <a:pt x="9066" y="11492"/>
                    <a:pt x="9066" y="11492"/>
                    <a:pt x="9066" y="11492"/>
                  </a:cubicBezTo>
                  <a:cubicBezTo>
                    <a:pt x="9019" y="11492"/>
                    <a:pt x="9019" y="11492"/>
                    <a:pt x="9019" y="11492"/>
                  </a:cubicBezTo>
                  <a:cubicBezTo>
                    <a:pt x="9019" y="11492"/>
                    <a:pt x="9019" y="11492"/>
                    <a:pt x="9019" y="11492"/>
                  </a:cubicBezTo>
                  <a:cubicBezTo>
                    <a:pt x="9019" y="11492"/>
                    <a:pt x="9019" y="11492"/>
                    <a:pt x="9019" y="11492"/>
                  </a:cubicBezTo>
                  <a:cubicBezTo>
                    <a:pt x="9019" y="11492"/>
                    <a:pt x="9019" y="11492"/>
                    <a:pt x="9019" y="11492"/>
                  </a:cubicBezTo>
                  <a:cubicBezTo>
                    <a:pt x="9019" y="11538"/>
                    <a:pt x="9019" y="11538"/>
                    <a:pt x="9019" y="11538"/>
                  </a:cubicBezTo>
                  <a:cubicBezTo>
                    <a:pt x="9019" y="11538"/>
                    <a:pt x="9019" y="11538"/>
                    <a:pt x="9019" y="11538"/>
                  </a:cubicBezTo>
                  <a:cubicBezTo>
                    <a:pt x="9019" y="11538"/>
                    <a:pt x="9019" y="11538"/>
                    <a:pt x="9019" y="11538"/>
                  </a:cubicBezTo>
                  <a:cubicBezTo>
                    <a:pt x="8973" y="11538"/>
                    <a:pt x="8973" y="11538"/>
                    <a:pt x="8973" y="11538"/>
                  </a:cubicBezTo>
                  <a:cubicBezTo>
                    <a:pt x="8973" y="11538"/>
                    <a:pt x="8973" y="11538"/>
                    <a:pt x="8973" y="11538"/>
                  </a:cubicBezTo>
                  <a:cubicBezTo>
                    <a:pt x="8603" y="11908"/>
                    <a:pt x="8603" y="11908"/>
                    <a:pt x="8603" y="11908"/>
                  </a:cubicBezTo>
                  <a:cubicBezTo>
                    <a:pt x="8603" y="10938"/>
                    <a:pt x="8603" y="10938"/>
                    <a:pt x="8603" y="10938"/>
                  </a:cubicBezTo>
                  <a:lnTo>
                    <a:pt x="9158" y="10431"/>
                  </a:lnTo>
                  <a:close/>
                  <a:moveTo>
                    <a:pt x="8603" y="14538"/>
                  </a:moveTo>
                  <a:cubicBezTo>
                    <a:pt x="8094" y="14031"/>
                    <a:pt x="8094" y="14031"/>
                    <a:pt x="8094" y="14031"/>
                  </a:cubicBezTo>
                  <a:cubicBezTo>
                    <a:pt x="8094" y="12738"/>
                    <a:pt x="8094" y="12738"/>
                    <a:pt x="8094" y="12738"/>
                  </a:cubicBezTo>
                  <a:cubicBezTo>
                    <a:pt x="8603" y="13246"/>
                    <a:pt x="8603" y="13246"/>
                    <a:pt x="8603" y="13246"/>
                  </a:cubicBezTo>
                  <a:cubicBezTo>
                    <a:pt x="8603" y="14538"/>
                    <a:pt x="8603" y="14538"/>
                    <a:pt x="8603" y="14538"/>
                  </a:cubicBezTo>
                  <a:close/>
                  <a:moveTo>
                    <a:pt x="8094" y="2123"/>
                  </a:moveTo>
                  <a:cubicBezTo>
                    <a:pt x="8603" y="2631"/>
                    <a:pt x="8603" y="2631"/>
                    <a:pt x="8603" y="2631"/>
                  </a:cubicBezTo>
                  <a:cubicBezTo>
                    <a:pt x="8603" y="3969"/>
                    <a:pt x="8603" y="3969"/>
                    <a:pt x="8603" y="3969"/>
                  </a:cubicBezTo>
                  <a:cubicBezTo>
                    <a:pt x="8094" y="3415"/>
                    <a:pt x="8094" y="3415"/>
                    <a:pt x="8094" y="3415"/>
                  </a:cubicBezTo>
                  <a:cubicBezTo>
                    <a:pt x="8094" y="2123"/>
                    <a:pt x="8094" y="2123"/>
                    <a:pt x="8094" y="2123"/>
                  </a:cubicBezTo>
                  <a:close/>
                  <a:moveTo>
                    <a:pt x="8603" y="4385"/>
                  </a:moveTo>
                  <a:cubicBezTo>
                    <a:pt x="8603" y="6046"/>
                    <a:pt x="8603" y="6046"/>
                    <a:pt x="8603" y="6046"/>
                  </a:cubicBezTo>
                  <a:cubicBezTo>
                    <a:pt x="8279" y="5723"/>
                    <a:pt x="8279" y="5723"/>
                    <a:pt x="8279" y="5723"/>
                  </a:cubicBezTo>
                  <a:cubicBezTo>
                    <a:pt x="8094" y="5908"/>
                    <a:pt x="8094" y="5908"/>
                    <a:pt x="8094" y="5908"/>
                  </a:cubicBezTo>
                  <a:cubicBezTo>
                    <a:pt x="8094" y="4892"/>
                    <a:pt x="8094" y="4892"/>
                    <a:pt x="8094" y="4892"/>
                  </a:cubicBezTo>
                  <a:cubicBezTo>
                    <a:pt x="8603" y="4385"/>
                    <a:pt x="8603" y="4385"/>
                    <a:pt x="8603" y="4385"/>
                  </a:cubicBezTo>
                  <a:close/>
                  <a:moveTo>
                    <a:pt x="8603" y="6969"/>
                  </a:moveTo>
                  <a:cubicBezTo>
                    <a:pt x="8603" y="8631"/>
                    <a:pt x="8603" y="8631"/>
                    <a:pt x="8603" y="8631"/>
                  </a:cubicBezTo>
                  <a:cubicBezTo>
                    <a:pt x="8603" y="8631"/>
                    <a:pt x="8603" y="8631"/>
                    <a:pt x="8603" y="8631"/>
                  </a:cubicBezTo>
                  <a:cubicBezTo>
                    <a:pt x="8603" y="8677"/>
                    <a:pt x="8603" y="8677"/>
                    <a:pt x="8603" y="8677"/>
                  </a:cubicBezTo>
                  <a:cubicBezTo>
                    <a:pt x="8603" y="8677"/>
                    <a:pt x="8603" y="8677"/>
                    <a:pt x="8603" y="8677"/>
                  </a:cubicBezTo>
                  <a:cubicBezTo>
                    <a:pt x="8603" y="8677"/>
                    <a:pt x="8603" y="8677"/>
                    <a:pt x="8603" y="8677"/>
                  </a:cubicBezTo>
                  <a:cubicBezTo>
                    <a:pt x="8603" y="8677"/>
                    <a:pt x="8603" y="8677"/>
                    <a:pt x="8603" y="8677"/>
                  </a:cubicBezTo>
                  <a:cubicBezTo>
                    <a:pt x="8557" y="8677"/>
                    <a:pt x="8557" y="8677"/>
                    <a:pt x="8557" y="8677"/>
                  </a:cubicBezTo>
                  <a:cubicBezTo>
                    <a:pt x="8557" y="8677"/>
                    <a:pt x="8557" y="8677"/>
                    <a:pt x="8557" y="8677"/>
                  </a:cubicBezTo>
                  <a:cubicBezTo>
                    <a:pt x="8557" y="8677"/>
                    <a:pt x="8557" y="8677"/>
                    <a:pt x="8557" y="8677"/>
                  </a:cubicBezTo>
                  <a:cubicBezTo>
                    <a:pt x="8557" y="8723"/>
                    <a:pt x="8557" y="8723"/>
                    <a:pt x="8557" y="8723"/>
                  </a:cubicBezTo>
                  <a:cubicBezTo>
                    <a:pt x="8557" y="8723"/>
                    <a:pt x="8557" y="8723"/>
                    <a:pt x="8557" y="8723"/>
                  </a:cubicBezTo>
                  <a:cubicBezTo>
                    <a:pt x="8557" y="8723"/>
                    <a:pt x="8557" y="8723"/>
                    <a:pt x="8557" y="8723"/>
                  </a:cubicBezTo>
                  <a:cubicBezTo>
                    <a:pt x="8557" y="8723"/>
                    <a:pt x="8557" y="8723"/>
                    <a:pt x="8557" y="8723"/>
                  </a:cubicBezTo>
                  <a:cubicBezTo>
                    <a:pt x="8557" y="8723"/>
                    <a:pt x="8557" y="8723"/>
                    <a:pt x="8557" y="8723"/>
                  </a:cubicBezTo>
                  <a:cubicBezTo>
                    <a:pt x="8510" y="8723"/>
                    <a:pt x="8510" y="8723"/>
                    <a:pt x="8510" y="8723"/>
                  </a:cubicBezTo>
                  <a:cubicBezTo>
                    <a:pt x="8510" y="8723"/>
                    <a:pt x="8510" y="8723"/>
                    <a:pt x="8510" y="8723"/>
                  </a:cubicBezTo>
                  <a:cubicBezTo>
                    <a:pt x="8510" y="8723"/>
                    <a:pt x="8510" y="8723"/>
                    <a:pt x="8510" y="8723"/>
                  </a:cubicBezTo>
                  <a:cubicBezTo>
                    <a:pt x="8510" y="8723"/>
                    <a:pt x="8510" y="8723"/>
                    <a:pt x="8510" y="8723"/>
                  </a:cubicBezTo>
                  <a:cubicBezTo>
                    <a:pt x="8510" y="8769"/>
                    <a:pt x="8510" y="8769"/>
                    <a:pt x="8510" y="8769"/>
                  </a:cubicBezTo>
                  <a:cubicBezTo>
                    <a:pt x="8510" y="8769"/>
                    <a:pt x="8510" y="8769"/>
                    <a:pt x="8510" y="8769"/>
                  </a:cubicBezTo>
                  <a:cubicBezTo>
                    <a:pt x="8510" y="8769"/>
                    <a:pt x="8510" y="8769"/>
                    <a:pt x="8510" y="8769"/>
                  </a:cubicBezTo>
                  <a:cubicBezTo>
                    <a:pt x="8464" y="8769"/>
                    <a:pt x="8464" y="8769"/>
                    <a:pt x="8464" y="8769"/>
                  </a:cubicBezTo>
                  <a:cubicBezTo>
                    <a:pt x="8464" y="8769"/>
                    <a:pt x="8464" y="8769"/>
                    <a:pt x="8464" y="8769"/>
                  </a:cubicBezTo>
                  <a:cubicBezTo>
                    <a:pt x="8464" y="8769"/>
                    <a:pt x="8464" y="8769"/>
                    <a:pt x="8464" y="8769"/>
                  </a:cubicBezTo>
                  <a:cubicBezTo>
                    <a:pt x="8464" y="8769"/>
                    <a:pt x="8464" y="8769"/>
                    <a:pt x="8464" y="8769"/>
                  </a:cubicBezTo>
                  <a:cubicBezTo>
                    <a:pt x="8464" y="8815"/>
                    <a:pt x="8464" y="8815"/>
                    <a:pt x="8464" y="8815"/>
                  </a:cubicBezTo>
                  <a:cubicBezTo>
                    <a:pt x="8464" y="8815"/>
                    <a:pt x="8464" y="8815"/>
                    <a:pt x="8464" y="8815"/>
                  </a:cubicBezTo>
                  <a:cubicBezTo>
                    <a:pt x="8464" y="8815"/>
                    <a:pt x="8464" y="8815"/>
                    <a:pt x="8464" y="8815"/>
                  </a:cubicBezTo>
                  <a:cubicBezTo>
                    <a:pt x="8418" y="8815"/>
                    <a:pt x="8418" y="8815"/>
                    <a:pt x="8418" y="8815"/>
                  </a:cubicBezTo>
                  <a:cubicBezTo>
                    <a:pt x="8418" y="8815"/>
                    <a:pt x="8418" y="8815"/>
                    <a:pt x="8418" y="8815"/>
                  </a:cubicBezTo>
                  <a:cubicBezTo>
                    <a:pt x="8418" y="8815"/>
                    <a:pt x="8418" y="8815"/>
                    <a:pt x="8418" y="8815"/>
                  </a:cubicBezTo>
                  <a:cubicBezTo>
                    <a:pt x="8418" y="8815"/>
                    <a:pt x="8418" y="8815"/>
                    <a:pt x="8418" y="8815"/>
                  </a:cubicBezTo>
                  <a:cubicBezTo>
                    <a:pt x="8418" y="8862"/>
                    <a:pt x="8418" y="8862"/>
                    <a:pt x="8418" y="8862"/>
                  </a:cubicBezTo>
                  <a:cubicBezTo>
                    <a:pt x="8418" y="8862"/>
                    <a:pt x="8418" y="8862"/>
                    <a:pt x="8418" y="8862"/>
                  </a:cubicBezTo>
                  <a:cubicBezTo>
                    <a:pt x="8418" y="8862"/>
                    <a:pt x="8418" y="8862"/>
                    <a:pt x="8418" y="8862"/>
                  </a:cubicBezTo>
                  <a:cubicBezTo>
                    <a:pt x="8418" y="8862"/>
                    <a:pt x="8418" y="8862"/>
                    <a:pt x="8418" y="8862"/>
                  </a:cubicBezTo>
                  <a:cubicBezTo>
                    <a:pt x="8094" y="9185"/>
                    <a:pt x="8094" y="9185"/>
                    <a:pt x="8094" y="9185"/>
                  </a:cubicBezTo>
                  <a:cubicBezTo>
                    <a:pt x="8094" y="8169"/>
                    <a:pt x="8094" y="8169"/>
                    <a:pt x="8094" y="8169"/>
                  </a:cubicBezTo>
                  <a:cubicBezTo>
                    <a:pt x="8372" y="7892"/>
                    <a:pt x="8372" y="7892"/>
                    <a:pt x="8372" y="7892"/>
                  </a:cubicBezTo>
                  <a:cubicBezTo>
                    <a:pt x="8094" y="7615"/>
                    <a:pt x="8094" y="7615"/>
                    <a:pt x="8094" y="7615"/>
                  </a:cubicBezTo>
                  <a:cubicBezTo>
                    <a:pt x="8094" y="6462"/>
                    <a:pt x="8094" y="6462"/>
                    <a:pt x="8094" y="6462"/>
                  </a:cubicBezTo>
                  <a:cubicBezTo>
                    <a:pt x="8603" y="6969"/>
                    <a:pt x="8603" y="6969"/>
                    <a:pt x="8603" y="6969"/>
                  </a:cubicBezTo>
                  <a:close/>
                  <a:moveTo>
                    <a:pt x="8603" y="10938"/>
                  </a:moveTo>
                  <a:cubicBezTo>
                    <a:pt x="8603" y="11908"/>
                    <a:pt x="8603" y="11908"/>
                    <a:pt x="8603" y="11908"/>
                  </a:cubicBezTo>
                  <a:cubicBezTo>
                    <a:pt x="8094" y="12415"/>
                    <a:pt x="8094" y="12415"/>
                    <a:pt x="8094" y="12415"/>
                  </a:cubicBezTo>
                  <a:cubicBezTo>
                    <a:pt x="8094" y="10615"/>
                    <a:pt x="8094" y="10615"/>
                    <a:pt x="8094" y="10615"/>
                  </a:cubicBezTo>
                  <a:cubicBezTo>
                    <a:pt x="8510" y="11031"/>
                    <a:pt x="8510" y="11031"/>
                    <a:pt x="8510" y="11031"/>
                  </a:cubicBezTo>
                  <a:lnTo>
                    <a:pt x="8603" y="10938"/>
                  </a:lnTo>
                  <a:close/>
                  <a:moveTo>
                    <a:pt x="8094" y="14031"/>
                  </a:moveTo>
                  <a:cubicBezTo>
                    <a:pt x="7817" y="13754"/>
                    <a:pt x="7817" y="13754"/>
                    <a:pt x="7817" y="13754"/>
                  </a:cubicBezTo>
                  <a:cubicBezTo>
                    <a:pt x="7585" y="13477"/>
                    <a:pt x="7585" y="13477"/>
                    <a:pt x="7585" y="13477"/>
                  </a:cubicBezTo>
                  <a:cubicBezTo>
                    <a:pt x="7585" y="11954"/>
                    <a:pt x="7585" y="11954"/>
                    <a:pt x="7585" y="11954"/>
                  </a:cubicBezTo>
                  <a:cubicBezTo>
                    <a:pt x="7909" y="11631"/>
                    <a:pt x="7909" y="11631"/>
                    <a:pt x="7909" y="11631"/>
                  </a:cubicBezTo>
                  <a:cubicBezTo>
                    <a:pt x="7585" y="11262"/>
                    <a:pt x="7585" y="11262"/>
                    <a:pt x="7585" y="11262"/>
                  </a:cubicBezTo>
                  <a:cubicBezTo>
                    <a:pt x="7585" y="10108"/>
                    <a:pt x="7585" y="10108"/>
                    <a:pt x="7585" y="10108"/>
                  </a:cubicBezTo>
                  <a:cubicBezTo>
                    <a:pt x="8094" y="10615"/>
                    <a:pt x="8094" y="10615"/>
                    <a:pt x="8094" y="10615"/>
                  </a:cubicBezTo>
                  <a:cubicBezTo>
                    <a:pt x="8094" y="12415"/>
                    <a:pt x="8094" y="12415"/>
                    <a:pt x="8094" y="12415"/>
                  </a:cubicBezTo>
                  <a:cubicBezTo>
                    <a:pt x="7955" y="12600"/>
                    <a:pt x="7955" y="12600"/>
                    <a:pt x="7955" y="12600"/>
                  </a:cubicBezTo>
                  <a:cubicBezTo>
                    <a:pt x="8094" y="12738"/>
                    <a:pt x="8094" y="12738"/>
                    <a:pt x="8094" y="12738"/>
                  </a:cubicBezTo>
                  <a:cubicBezTo>
                    <a:pt x="8094" y="14031"/>
                    <a:pt x="8094" y="14031"/>
                    <a:pt x="8094" y="14031"/>
                  </a:cubicBezTo>
                  <a:close/>
                  <a:moveTo>
                    <a:pt x="7585" y="1615"/>
                  </a:moveTo>
                  <a:cubicBezTo>
                    <a:pt x="8094" y="2123"/>
                    <a:pt x="8094" y="2123"/>
                    <a:pt x="8094" y="2123"/>
                  </a:cubicBezTo>
                  <a:cubicBezTo>
                    <a:pt x="8094" y="3415"/>
                    <a:pt x="8094" y="3415"/>
                    <a:pt x="8094" y="3415"/>
                  </a:cubicBezTo>
                  <a:cubicBezTo>
                    <a:pt x="7678" y="3046"/>
                    <a:pt x="7678" y="3046"/>
                    <a:pt x="7678" y="3046"/>
                  </a:cubicBezTo>
                  <a:cubicBezTo>
                    <a:pt x="7585" y="3138"/>
                    <a:pt x="7585" y="3138"/>
                    <a:pt x="7585" y="3138"/>
                  </a:cubicBezTo>
                  <a:cubicBezTo>
                    <a:pt x="7585" y="1615"/>
                    <a:pt x="7585" y="1615"/>
                    <a:pt x="7585" y="1615"/>
                  </a:cubicBezTo>
                  <a:close/>
                  <a:moveTo>
                    <a:pt x="8094" y="4892"/>
                  </a:moveTo>
                  <a:cubicBezTo>
                    <a:pt x="8094" y="5908"/>
                    <a:pt x="8094" y="5908"/>
                    <a:pt x="8094" y="5908"/>
                  </a:cubicBezTo>
                  <a:cubicBezTo>
                    <a:pt x="7817" y="6185"/>
                    <a:pt x="7817" y="6185"/>
                    <a:pt x="7817" y="6185"/>
                  </a:cubicBezTo>
                  <a:cubicBezTo>
                    <a:pt x="8094" y="6462"/>
                    <a:pt x="8094" y="6462"/>
                    <a:pt x="8094" y="6462"/>
                  </a:cubicBezTo>
                  <a:cubicBezTo>
                    <a:pt x="8094" y="7615"/>
                    <a:pt x="8094" y="7615"/>
                    <a:pt x="8094" y="7615"/>
                  </a:cubicBezTo>
                  <a:cubicBezTo>
                    <a:pt x="7585" y="7062"/>
                    <a:pt x="7585" y="7062"/>
                    <a:pt x="7585" y="7062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585" y="5400"/>
                    <a:pt x="7585" y="5400"/>
                    <a:pt x="7585" y="5400"/>
                  </a:cubicBezTo>
                  <a:cubicBezTo>
                    <a:pt x="7632" y="5400"/>
                    <a:pt x="7632" y="5400"/>
                    <a:pt x="7632" y="5400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32" y="5354"/>
                    <a:pt x="7632" y="5354"/>
                    <a:pt x="7632" y="5354"/>
                  </a:cubicBezTo>
                  <a:cubicBezTo>
                    <a:pt x="7678" y="5354"/>
                    <a:pt x="7678" y="5354"/>
                    <a:pt x="7678" y="5354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678" y="5308"/>
                    <a:pt x="7678" y="5308"/>
                    <a:pt x="7678" y="5308"/>
                  </a:cubicBezTo>
                  <a:cubicBezTo>
                    <a:pt x="7724" y="5308"/>
                    <a:pt x="7724" y="5308"/>
                    <a:pt x="7724" y="5308"/>
                  </a:cubicBezTo>
                  <a:cubicBezTo>
                    <a:pt x="7724" y="5308"/>
                    <a:pt x="7724" y="5308"/>
                    <a:pt x="7724" y="5308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24" y="5262"/>
                    <a:pt x="7724" y="5262"/>
                    <a:pt x="7724" y="5262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7770" y="5215"/>
                    <a:pt x="7770" y="5215"/>
                    <a:pt x="7770" y="5215"/>
                  </a:cubicBezTo>
                  <a:cubicBezTo>
                    <a:pt x="8094" y="4892"/>
                    <a:pt x="8094" y="4892"/>
                    <a:pt x="8094" y="4892"/>
                  </a:cubicBezTo>
                  <a:close/>
                  <a:moveTo>
                    <a:pt x="8094" y="8169"/>
                  </a:moveTo>
                  <a:cubicBezTo>
                    <a:pt x="8094" y="9185"/>
                    <a:pt x="8094" y="9185"/>
                    <a:pt x="8094" y="9185"/>
                  </a:cubicBezTo>
                  <a:cubicBezTo>
                    <a:pt x="7585" y="9692"/>
                    <a:pt x="7585" y="9692"/>
                    <a:pt x="7585" y="9692"/>
                  </a:cubicBezTo>
                  <a:cubicBezTo>
                    <a:pt x="7585" y="8031"/>
                    <a:pt x="7585" y="8031"/>
                    <a:pt x="7585" y="8031"/>
                  </a:cubicBezTo>
                  <a:cubicBezTo>
                    <a:pt x="7909" y="8354"/>
                    <a:pt x="7909" y="8354"/>
                    <a:pt x="7909" y="8354"/>
                  </a:cubicBezTo>
                  <a:lnTo>
                    <a:pt x="8094" y="8169"/>
                  </a:lnTo>
                  <a:close/>
                  <a:moveTo>
                    <a:pt x="7585" y="13477"/>
                  </a:moveTo>
                  <a:cubicBezTo>
                    <a:pt x="7030" y="12969"/>
                    <a:pt x="7030" y="12969"/>
                    <a:pt x="7030" y="12969"/>
                  </a:cubicBezTo>
                  <a:cubicBezTo>
                    <a:pt x="7030" y="11677"/>
                    <a:pt x="7030" y="11677"/>
                    <a:pt x="7030" y="11677"/>
                  </a:cubicBezTo>
                  <a:cubicBezTo>
                    <a:pt x="7447" y="12092"/>
                    <a:pt x="7447" y="12092"/>
                    <a:pt x="7447" y="12092"/>
                  </a:cubicBezTo>
                  <a:cubicBezTo>
                    <a:pt x="7585" y="11954"/>
                    <a:pt x="7585" y="11954"/>
                    <a:pt x="7585" y="11954"/>
                  </a:cubicBezTo>
                  <a:cubicBezTo>
                    <a:pt x="7585" y="13477"/>
                    <a:pt x="7585" y="13477"/>
                    <a:pt x="7585" y="13477"/>
                  </a:cubicBezTo>
                  <a:close/>
                  <a:moveTo>
                    <a:pt x="7030" y="1062"/>
                  </a:moveTo>
                  <a:cubicBezTo>
                    <a:pt x="7585" y="1615"/>
                    <a:pt x="7585" y="1615"/>
                    <a:pt x="7585" y="1615"/>
                  </a:cubicBezTo>
                  <a:cubicBezTo>
                    <a:pt x="7585" y="3138"/>
                    <a:pt x="7585" y="3138"/>
                    <a:pt x="7585" y="3138"/>
                  </a:cubicBezTo>
                  <a:cubicBezTo>
                    <a:pt x="7030" y="3646"/>
                    <a:pt x="7030" y="3646"/>
                    <a:pt x="7030" y="3646"/>
                  </a:cubicBezTo>
                  <a:cubicBezTo>
                    <a:pt x="7030" y="2677"/>
                    <a:pt x="7030" y="2677"/>
                    <a:pt x="7030" y="2677"/>
                  </a:cubicBezTo>
                  <a:cubicBezTo>
                    <a:pt x="7169" y="2538"/>
                    <a:pt x="7169" y="2538"/>
                    <a:pt x="7169" y="2538"/>
                  </a:cubicBezTo>
                  <a:cubicBezTo>
                    <a:pt x="7030" y="2400"/>
                    <a:pt x="7030" y="2400"/>
                    <a:pt x="7030" y="2400"/>
                  </a:cubicBezTo>
                  <a:cubicBezTo>
                    <a:pt x="7030" y="1062"/>
                    <a:pt x="7030" y="1062"/>
                    <a:pt x="7030" y="1062"/>
                  </a:cubicBezTo>
                  <a:close/>
                  <a:moveTo>
                    <a:pt x="7585" y="5400"/>
                  </a:moveTo>
                  <a:cubicBezTo>
                    <a:pt x="7585" y="7062"/>
                    <a:pt x="7585" y="7062"/>
                    <a:pt x="7585" y="7062"/>
                  </a:cubicBezTo>
                  <a:cubicBezTo>
                    <a:pt x="7215" y="6738"/>
                    <a:pt x="7215" y="6738"/>
                    <a:pt x="7215" y="6738"/>
                  </a:cubicBezTo>
                  <a:cubicBezTo>
                    <a:pt x="7030" y="6923"/>
                    <a:pt x="7030" y="6923"/>
                    <a:pt x="7030" y="6923"/>
                  </a:cubicBezTo>
                  <a:cubicBezTo>
                    <a:pt x="7030" y="5954"/>
                    <a:pt x="7030" y="5954"/>
                    <a:pt x="7030" y="5954"/>
                  </a:cubicBezTo>
                  <a:cubicBezTo>
                    <a:pt x="7308" y="5677"/>
                    <a:pt x="7308" y="5677"/>
                    <a:pt x="7308" y="5677"/>
                  </a:cubicBezTo>
                  <a:cubicBezTo>
                    <a:pt x="7308" y="5677"/>
                    <a:pt x="7308" y="5677"/>
                    <a:pt x="7308" y="5677"/>
                  </a:cubicBezTo>
                  <a:cubicBezTo>
                    <a:pt x="7308" y="5677"/>
                    <a:pt x="7308" y="5677"/>
                    <a:pt x="7308" y="5677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354" y="5631"/>
                    <a:pt x="7354" y="5631"/>
                    <a:pt x="7354" y="5631"/>
                  </a:cubicBezTo>
                  <a:cubicBezTo>
                    <a:pt x="7400" y="5631"/>
                    <a:pt x="7400" y="5631"/>
                    <a:pt x="7400" y="5631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00" y="5585"/>
                    <a:pt x="7400" y="5585"/>
                    <a:pt x="7400" y="5585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47" y="5538"/>
                    <a:pt x="7447" y="5538"/>
                    <a:pt x="7447" y="5538"/>
                  </a:cubicBezTo>
                  <a:cubicBezTo>
                    <a:pt x="7493" y="5538"/>
                    <a:pt x="7493" y="5538"/>
                    <a:pt x="7493" y="5538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493" y="5492"/>
                    <a:pt x="7493" y="5492"/>
                    <a:pt x="7493" y="5492"/>
                  </a:cubicBezTo>
                  <a:cubicBezTo>
                    <a:pt x="7539" y="5492"/>
                    <a:pt x="7539" y="5492"/>
                    <a:pt x="7539" y="5492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39" y="5446"/>
                    <a:pt x="7539" y="5446"/>
                    <a:pt x="7539" y="5446"/>
                  </a:cubicBezTo>
                  <a:cubicBezTo>
                    <a:pt x="7585" y="5400"/>
                    <a:pt x="7585" y="5400"/>
                    <a:pt x="7585" y="5400"/>
                  </a:cubicBezTo>
                  <a:close/>
                  <a:moveTo>
                    <a:pt x="7585" y="8031"/>
                  </a:moveTo>
                  <a:cubicBezTo>
                    <a:pt x="7585" y="9692"/>
                    <a:pt x="7585" y="9692"/>
                    <a:pt x="7585" y="9692"/>
                  </a:cubicBezTo>
                  <a:cubicBezTo>
                    <a:pt x="7354" y="9877"/>
                    <a:pt x="7354" y="9877"/>
                    <a:pt x="7354" y="9877"/>
                  </a:cubicBezTo>
                  <a:cubicBezTo>
                    <a:pt x="7585" y="10108"/>
                    <a:pt x="7585" y="10108"/>
                    <a:pt x="7585" y="10108"/>
                  </a:cubicBezTo>
                  <a:cubicBezTo>
                    <a:pt x="7585" y="11262"/>
                    <a:pt x="7585" y="11262"/>
                    <a:pt x="7585" y="11262"/>
                  </a:cubicBezTo>
                  <a:cubicBezTo>
                    <a:pt x="7030" y="10708"/>
                    <a:pt x="7030" y="10708"/>
                    <a:pt x="7030" y="10708"/>
                  </a:cubicBezTo>
                  <a:cubicBezTo>
                    <a:pt x="7030" y="9185"/>
                    <a:pt x="7030" y="9185"/>
                    <a:pt x="7030" y="9185"/>
                  </a:cubicBezTo>
                  <a:cubicBezTo>
                    <a:pt x="7030" y="9185"/>
                    <a:pt x="7030" y="9185"/>
                    <a:pt x="7030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85"/>
                    <a:pt x="7077" y="9185"/>
                    <a:pt x="7077" y="9185"/>
                  </a:cubicBezTo>
                  <a:cubicBezTo>
                    <a:pt x="7077" y="9138"/>
                    <a:pt x="7077" y="9138"/>
                    <a:pt x="7077" y="9138"/>
                  </a:cubicBezTo>
                  <a:cubicBezTo>
                    <a:pt x="7077" y="9138"/>
                    <a:pt x="7077" y="9138"/>
                    <a:pt x="7077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138"/>
                    <a:pt x="7123" y="9138"/>
                    <a:pt x="7123" y="9138"/>
                  </a:cubicBezTo>
                  <a:cubicBezTo>
                    <a:pt x="7123" y="9092"/>
                    <a:pt x="7123" y="9092"/>
                    <a:pt x="7123" y="9092"/>
                  </a:cubicBezTo>
                  <a:cubicBezTo>
                    <a:pt x="7123" y="9092"/>
                    <a:pt x="7123" y="9092"/>
                    <a:pt x="7123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92"/>
                    <a:pt x="7169" y="9092"/>
                    <a:pt x="7169" y="9092"/>
                  </a:cubicBezTo>
                  <a:cubicBezTo>
                    <a:pt x="7169" y="9046"/>
                    <a:pt x="7169" y="9046"/>
                    <a:pt x="7169" y="9046"/>
                  </a:cubicBezTo>
                  <a:cubicBezTo>
                    <a:pt x="7169" y="9046"/>
                    <a:pt x="7169" y="9046"/>
                    <a:pt x="7169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46"/>
                    <a:pt x="7215" y="9046"/>
                    <a:pt x="7215" y="9046"/>
                  </a:cubicBezTo>
                  <a:cubicBezTo>
                    <a:pt x="7215" y="9000"/>
                    <a:pt x="7215" y="9000"/>
                    <a:pt x="7215" y="9000"/>
                  </a:cubicBezTo>
                  <a:cubicBezTo>
                    <a:pt x="7215" y="9000"/>
                    <a:pt x="7215" y="9000"/>
                    <a:pt x="7215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9000"/>
                    <a:pt x="7262" y="9000"/>
                    <a:pt x="7262" y="9000"/>
                  </a:cubicBezTo>
                  <a:cubicBezTo>
                    <a:pt x="7262" y="8954"/>
                    <a:pt x="7262" y="8954"/>
                    <a:pt x="7262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08" y="8954"/>
                    <a:pt x="7308" y="8954"/>
                    <a:pt x="7308" y="8954"/>
                  </a:cubicBezTo>
                  <a:cubicBezTo>
                    <a:pt x="7354" y="8908"/>
                    <a:pt x="7354" y="8908"/>
                    <a:pt x="7354" y="8908"/>
                  </a:cubicBezTo>
                  <a:cubicBezTo>
                    <a:pt x="7030" y="8631"/>
                    <a:pt x="7030" y="8631"/>
                    <a:pt x="7030" y="8631"/>
                  </a:cubicBezTo>
                  <a:cubicBezTo>
                    <a:pt x="7030" y="7523"/>
                    <a:pt x="7030" y="7523"/>
                    <a:pt x="7030" y="7523"/>
                  </a:cubicBezTo>
                  <a:lnTo>
                    <a:pt x="7585" y="8031"/>
                  </a:lnTo>
                  <a:close/>
                  <a:moveTo>
                    <a:pt x="7030" y="12969"/>
                  </a:moveTo>
                  <a:cubicBezTo>
                    <a:pt x="6383" y="12323"/>
                    <a:pt x="6383" y="12323"/>
                    <a:pt x="6383" y="12323"/>
                  </a:cubicBezTo>
                  <a:cubicBezTo>
                    <a:pt x="6383" y="10985"/>
                    <a:pt x="6383" y="10985"/>
                    <a:pt x="6383" y="10985"/>
                  </a:cubicBezTo>
                  <a:cubicBezTo>
                    <a:pt x="7030" y="11677"/>
                    <a:pt x="7030" y="11677"/>
                    <a:pt x="7030" y="11677"/>
                  </a:cubicBezTo>
                  <a:cubicBezTo>
                    <a:pt x="7030" y="12969"/>
                    <a:pt x="7030" y="12969"/>
                    <a:pt x="7030" y="12969"/>
                  </a:cubicBezTo>
                  <a:close/>
                  <a:moveTo>
                    <a:pt x="6383" y="415"/>
                  </a:moveTo>
                  <a:cubicBezTo>
                    <a:pt x="7030" y="1062"/>
                    <a:pt x="7030" y="1062"/>
                    <a:pt x="7030" y="1062"/>
                  </a:cubicBezTo>
                  <a:cubicBezTo>
                    <a:pt x="7030" y="2400"/>
                    <a:pt x="7030" y="2400"/>
                    <a:pt x="7030" y="2400"/>
                  </a:cubicBezTo>
                  <a:cubicBezTo>
                    <a:pt x="6383" y="1708"/>
                    <a:pt x="6383" y="1708"/>
                    <a:pt x="6383" y="1708"/>
                  </a:cubicBezTo>
                  <a:cubicBezTo>
                    <a:pt x="6383" y="415"/>
                    <a:pt x="6383" y="415"/>
                    <a:pt x="6383" y="415"/>
                  </a:cubicBezTo>
                  <a:close/>
                  <a:moveTo>
                    <a:pt x="7030" y="2677"/>
                  </a:moveTo>
                  <a:cubicBezTo>
                    <a:pt x="7030" y="3646"/>
                    <a:pt x="7030" y="3646"/>
                    <a:pt x="7030" y="3646"/>
                  </a:cubicBezTo>
                  <a:cubicBezTo>
                    <a:pt x="6660" y="4062"/>
                    <a:pt x="6660" y="4062"/>
                    <a:pt x="6660" y="4062"/>
                  </a:cubicBezTo>
                  <a:cubicBezTo>
                    <a:pt x="6660" y="4062"/>
                    <a:pt x="6660" y="4062"/>
                    <a:pt x="6660" y="4062"/>
                  </a:cubicBezTo>
                  <a:cubicBezTo>
                    <a:pt x="6614" y="4062"/>
                    <a:pt x="6614" y="4062"/>
                    <a:pt x="6614" y="4062"/>
                  </a:cubicBezTo>
                  <a:cubicBezTo>
                    <a:pt x="6614" y="4062"/>
                    <a:pt x="6614" y="4062"/>
                    <a:pt x="6614" y="4062"/>
                  </a:cubicBezTo>
                  <a:cubicBezTo>
                    <a:pt x="6614" y="4062"/>
                    <a:pt x="6614" y="4062"/>
                    <a:pt x="6614" y="4062"/>
                  </a:cubicBezTo>
                  <a:cubicBezTo>
                    <a:pt x="6614" y="4108"/>
                    <a:pt x="6614" y="4108"/>
                    <a:pt x="6614" y="4108"/>
                  </a:cubicBezTo>
                  <a:cubicBezTo>
                    <a:pt x="6614" y="4108"/>
                    <a:pt x="6614" y="4108"/>
                    <a:pt x="6614" y="4108"/>
                  </a:cubicBezTo>
                  <a:cubicBezTo>
                    <a:pt x="6614" y="4108"/>
                    <a:pt x="6614" y="4108"/>
                    <a:pt x="6614" y="4108"/>
                  </a:cubicBezTo>
                  <a:cubicBezTo>
                    <a:pt x="6614" y="4108"/>
                    <a:pt x="6614" y="4108"/>
                    <a:pt x="6614" y="4108"/>
                  </a:cubicBezTo>
                  <a:cubicBezTo>
                    <a:pt x="6568" y="4108"/>
                    <a:pt x="6568" y="4108"/>
                    <a:pt x="6568" y="4108"/>
                  </a:cubicBezTo>
                  <a:cubicBezTo>
                    <a:pt x="6568" y="4108"/>
                    <a:pt x="6568" y="4108"/>
                    <a:pt x="6568" y="4108"/>
                  </a:cubicBezTo>
                  <a:cubicBezTo>
                    <a:pt x="6568" y="4108"/>
                    <a:pt x="6568" y="4108"/>
                    <a:pt x="6568" y="4108"/>
                  </a:cubicBezTo>
                  <a:cubicBezTo>
                    <a:pt x="6568" y="4154"/>
                    <a:pt x="6568" y="4154"/>
                    <a:pt x="6568" y="4154"/>
                  </a:cubicBezTo>
                  <a:cubicBezTo>
                    <a:pt x="6568" y="4154"/>
                    <a:pt x="6568" y="4154"/>
                    <a:pt x="6568" y="4154"/>
                  </a:cubicBezTo>
                  <a:cubicBezTo>
                    <a:pt x="6568" y="4154"/>
                    <a:pt x="6568" y="4154"/>
                    <a:pt x="6568" y="4154"/>
                  </a:cubicBezTo>
                  <a:cubicBezTo>
                    <a:pt x="6568" y="4154"/>
                    <a:pt x="6568" y="4154"/>
                    <a:pt x="6568" y="4154"/>
                  </a:cubicBezTo>
                  <a:cubicBezTo>
                    <a:pt x="6568" y="4154"/>
                    <a:pt x="6568" y="4154"/>
                    <a:pt x="6568" y="4154"/>
                  </a:cubicBezTo>
                  <a:cubicBezTo>
                    <a:pt x="6522" y="4154"/>
                    <a:pt x="6522" y="4154"/>
                    <a:pt x="6522" y="4154"/>
                  </a:cubicBezTo>
                  <a:cubicBezTo>
                    <a:pt x="6522" y="4154"/>
                    <a:pt x="6522" y="4154"/>
                    <a:pt x="6522" y="4154"/>
                  </a:cubicBezTo>
                  <a:cubicBezTo>
                    <a:pt x="6522" y="4200"/>
                    <a:pt x="6522" y="4200"/>
                    <a:pt x="6522" y="4200"/>
                  </a:cubicBezTo>
                  <a:cubicBezTo>
                    <a:pt x="6522" y="4200"/>
                    <a:pt x="6522" y="4200"/>
                    <a:pt x="6522" y="4200"/>
                  </a:cubicBezTo>
                  <a:cubicBezTo>
                    <a:pt x="6522" y="4200"/>
                    <a:pt x="6522" y="4200"/>
                    <a:pt x="6522" y="4200"/>
                  </a:cubicBezTo>
                  <a:cubicBezTo>
                    <a:pt x="6522" y="4200"/>
                    <a:pt x="6522" y="4200"/>
                    <a:pt x="6522" y="4200"/>
                  </a:cubicBezTo>
                  <a:cubicBezTo>
                    <a:pt x="6522" y="4200"/>
                    <a:pt x="6522" y="4200"/>
                    <a:pt x="6522" y="4200"/>
                  </a:cubicBezTo>
                  <a:cubicBezTo>
                    <a:pt x="6475" y="4200"/>
                    <a:pt x="6475" y="4200"/>
                    <a:pt x="6475" y="4200"/>
                  </a:cubicBezTo>
                  <a:cubicBezTo>
                    <a:pt x="6475" y="4200"/>
                    <a:pt x="6475" y="4200"/>
                    <a:pt x="6475" y="4200"/>
                  </a:cubicBezTo>
                  <a:cubicBezTo>
                    <a:pt x="6475" y="4200"/>
                    <a:pt x="6475" y="4200"/>
                    <a:pt x="6475" y="4200"/>
                  </a:cubicBezTo>
                  <a:cubicBezTo>
                    <a:pt x="6475" y="4200"/>
                    <a:pt x="6475" y="4200"/>
                    <a:pt x="6475" y="4200"/>
                  </a:cubicBezTo>
                  <a:cubicBezTo>
                    <a:pt x="6475" y="4246"/>
                    <a:pt x="6475" y="4246"/>
                    <a:pt x="6475" y="4246"/>
                  </a:cubicBezTo>
                  <a:cubicBezTo>
                    <a:pt x="6475" y="4246"/>
                    <a:pt x="6475" y="4246"/>
                    <a:pt x="6475" y="4246"/>
                  </a:cubicBezTo>
                  <a:cubicBezTo>
                    <a:pt x="6475" y="4246"/>
                    <a:pt x="6475" y="4246"/>
                    <a:pt x="6475" y="4246"/>
                  </a:cubicBezTo>
                  <a:cubicBezTo>
                    <a:pt x="6429" y="4246"/>
                    <a:pt x="6429" y="4246"/>
                    <a:pt x="6429" y="4246"/>
                  </a:cubicBezTo>
                  <a:cubicBezTo>
                    <a:pt x="6429" y="4246"/>
                    <a:pt x="6429" y="4246"/>
                    <a:pt x="6429" y="4246"/>
                  </a:cubicBezTo>
                  <a:cubicBezTo>
                    <a:pt x="6429" y="4246"/>
                    <a:pt x="6429" y="4246"/>
                    <a:pt x="6429" y="4246"/>
                  </a:cubicBezTo>
                  <a:cubicBezTo>
                    <a:pt x="6429" y="4246"/>
                    <a:pt x="6429" y="4246"/>
                    <a:pt x="6429" y="4246"/>
                  </a:cubicBezTo>
                  <a:cubicBezTo>
                    <a:pt x="6429" y="4292"/>
                    <a:pt x="6429" y="4292"/>
                    <a:pt x="6429" y="4292"/>
                  </a:cubicBezTo>
                  <a:cubicBezTo>
                    <a:pt x="6429" y="4292"/>
                    <a:pt x="6429" y="4292"/>
                    <a:pt x="6429" y="4292"/>
                  </a:cubicBezTo>
                  <a:cubicBezTo>
                    <a:pt x="6429" y="4292"/>
                    <a:pt x="6429" y="4292"/>
                    <a:pt x="6429" y="4292"/>
                  </a:cubicBezTo>
                  <a:cubicBezTo>
                    <a:pt x="6383" y="4292"/>
                    <a:pt x="6383" y="4292"/>
                    <a:pt x="6383" y="4292"/>
                  </a:cubicBezTo>
                  <a:cubicBezTo>
                    <a:pt x="6383" y="4292"/>
                    <a:pt x="6383" y="4292"/>
                    <a:pt x="6383" y="4292"/>
                  </a:cubicBezTo>
                  <a:cubicBezTo>
                    <a:pt x="6383" y="4292"/>
                    <a:pt x="6383" y="4292"/>
                    <a:pt x="6383" y="4292"/>
                  </a:cubicBezTo>
                  <a:cubicBezTo>
                    <a:pt x="6383" y="4292"/>
                    <a:pt x="6383" y="4292"/>
                    <a:pt x="6383" y="4292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2677"/>
                    <a:pt x="6383" y="2677"/>
                    <a:pt x="6383" y="2677"/>
                  </a:cubicBezTo>
                  <a:cubicBezTo>
                    <a:pt x="6707" y="3000"/>
                    <a:pt x="6707" y="3000"/>
                    <a:pt x="6707" y="3000"/>
                  </a:cubicBezTo>
                  <a:cubicBezTo>
                    <a:pt x="7030" y="2677"/>
                    <a:pt x="7030" y="2677"/>
                    <a:pt x="7030" y="2677"/>
                  </a:cubicBezTo>
                  <a:close/>
                  <a:moveTo>
                    <a:pt x="7030" y="5954"/>
                  </a:moveTo>
                  <a:cubicBezTo>
                    <a:pt x="7030" y="6923"/>
                    <a:pt x="7030" y="6923"/>
                    <a:pt x="7030" y="6923"/>
                  </a:cubicBezTo>
                  <a:cubicBezTo>
                    <a:pt x="6753" y="7200"/>
                    <a:pt x="6753" y="7200"/>
                    <a:pt x="6753" y="7200"/>
                  </a:cubicBezTo>
                  <a:cubicBezTo>
                    <a:pt x="7030" y="7523"/>
                    <a:pt x="7030" y="7523"/>
                    <a:pt x="7030" y="7523"/>
                  </a:cubicBezTo>
                  <a:cubicBezTo>
                    <a:pt x="7030" y="8631"/>
                    <a:pt x="7030" y="8631"/>
                    <a:pt x="7030" y="8631"/>
                  </a:cubicBezTo>
                  <a:cubicBezTo>
                    <a:pt x="6383" y="7985"/>
                    <a:pt x="6383" y="7985"/>
                    <a:pt x="6383" y="7985"/>
                  </a:cubicBezTo>
                  <a:cubicBezTo>
                    <a:pt x="6383" y="6600"/>
                    <a:pt x="6383" y="6600"/>
                    <a:pt x="6383" y="6600"/>
                  </a:cubicBezTo>
                  <a:cubicBezTo>
                    <a:pt x="6383" y="6600"/>
                    <a:pt x="6383" y="6600"/>
                    <a:pt x="6383" y="6600"/>
                  </a:cubicBezTo>
                  <a:cubicBezTo>
                    <a:pt x="6383" y="6600"/>
                    <a:pt x="6383" y="6600"/>
                    <a:pt x="6383" y="6600"/>
                  </a:cubicBezTo>
                  <a:cubicBezTo>
                    <a:pt x="6383" y="6554"/>
                    <a:pt x="6383" y="6554"/>
                    <a:pt x="6383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54"/>
                    <a:pt x="6429" y="6554"/>
                    <a:pt x="6429" y="6554"/>
                  </a:cubicBezTo>
                  <a:cubicBezTo>
                    <a:pt x="6429" y="6508"/>
                    <a:pt x="6429" y="6508"/>
                    <a:pt x="6429" y="6508"/>
                  </a:cubicBezTo>
                  <a:cubicBezTo>
                    <a:pt x="6475" y="6508"/>
                    <a:pt x="6475" y="6508"/>
                    <a:pt x="6475" y="6508"/>
                  </a:cubicBezTo>
                  <a:cubicBezTo>
                    <a:pt x="6475" y="6508"/>
                    <a:pt x="6475" y="6508"/>
                    <a:pt x="6475" y="6508"/>
                  </a:cubicBezTo>
                  <a:cubicBezTo>
                    <a:pt x="6475" y="6508"/>
                    <a:pt x="6475" y="6508"/>
                    <a:pt x="6475" y="6508"/>
                  </a:cubicBezTo>
                  <a:cubicBezTo>
                    <a:pt x="6475" y="6508"/>
                    <a:pt x="6475" y="6508"/>
                    <a:pt x="6475" y="6508"/>
                  </a:cubicBezTo>
                  <a:cubicBezTo>
                    <a:pt x="6475" y="6508"/>
                    <a:pt x="6475" y="6508"/>
                    <a:pt x="6475" y="6508"/>
                  </a:cubicBezTo>
                  <a:cubicBezTo>
                    <a:pt x="6475" y="6462"/>
                    <a:pt x="6475" y="6462"/>
                    <a:pt x="6475" y="6462"/>
                  </a:cubicBezTo>
                  <a:cubicBezTo>
                    <a:pt x="6522" y="6462"/>
                    <a:pt x="6522" y="6462"/>
                    <a:pt x="6522" y="6462"/>
                  </a:cubicBezTo>
                  <a:cubicBezTo>
                    <a:pt x="6522" y="6462"/>
                    <a:pt x="6522" y="6462"/>
                    <a:pt x="6522" y="6462"/>
                  </a:cubicBezTo>
                  <a:cubicBezTo>
                    <a:pt x="6522" y="6462"/>
                    <a:pt x="6522" y="6462"/>
                    <a:pt x="6522" y="6462"/>
                  </a:cubicBezTo>
                  <a:cubicBezTo>
                    <a:pt x="6522" y="6462"/>
                    <a:pt x="6522" y="6462"/>
                    <a:pt x="6522" y="6462"/>
                  </a:cubicBezTo>
                  <a:cubicBezTo>
                    <a:pt x="6522" y="6462"/>
                    <a:pt x="6522" y="6462"/>
                    <a:pt x="6522" y="6462"/>
                  </a:cubicBezTo>
                  <a:cubicBezTo>
                    <a:pt x="6522" y="6415"/>
                    <a:pt x="6522" y="6415"/>
                    <a:pt x="6522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568" y="6415"/>
                    <a:pt x="6568" y="6415"/>
                    <a:pt x="6568" y="6415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69"/>
                    <a:pt x="6614" y="6369"/>
                    <a:pt x="6614" y="6369"/>
                  </a:cubicBezTo>
                  <a:cubicBezTo>
                    <a:pt x="6614" y="6323"/>
                    <a:pt x="6614" y="6323"/>
                    <a:pt x="6614" y="6323"/>
                  </a:cubicBezTo>
                  <a:cubicBezTo>
                    <a:pt x="6660" y="6323"/>
                    <a:pt x="6660" y="6323"/>
                    <a:pt x="6660" y="6323"/>
                  </a:cubicBezTo>
                  <a:cubicBezTo>
                    <a:pt x="6660" y="6323"/>
                    <a:pt x="6660" y="6323"/>
                    <a:pt x="6660" y="6323"/>
                  </a:cubicBezTo>
                  <a:cubicBezTo>
                    <a:pt x="6660" y="6323"/>
                    <a:pt x="6660" y="6323"/>
                    <a:pt x="6660" y="6323"/>
                  </a:cubicBezTo>
                  <a:cubicBezTo>
                    <a:pt x="6660" y="6323"/>
                    <a:pt x="6660" y="6323"/>
                    <a:pt x="6660" y="6323"/>
                  </a:cubicBezTo>
                  <a:cubicBezTo>
                    <a:pt x="6660" y="6323"/>
                    <a:pt x="6660" y="6323"/>
                    <a:pt x="6660" y="6323"/>
                  </a:cubicBezTo>
                  <a:cubicBezTo>
                    <a:pt x="6660" y="6277"/>
                    <a:pt x="6660" y="6277"/>
                    <a:pt x="6660" y="6277"/>
                  </a:cubicBezTo>
                  <a:cubicBezTo>
                    <a:pt x="6707" y="6277"/>
                    <a:pt x="6707" y="6277"/>
                    <a:pt x="6707" y="6277"/>
                  </a:cubicBezTo>
                  <a:cubicBezTo>
                    <a:pt x="6707" y="6277"/>
                    <a:pt x="6707" y="6277"/>
                    <a:pt x="6707" y="6277"/>
                  </a:cubicBezTo>
                  <a:cubicBezTo>
                    <a:pt x="6707" y="6277"/>
                    <a:pt x="6707" y="6277"/>
                    <a:pt x="6707" y="6277"/>
                  </a:cubicBezTo>
                  <a:cubicBezTo>
                    <a:pt x="6707" y="6277"/>
                    <a:pt x="6707" y="6277"/>
                    <a:pt x="6707" y="6277"/>
                  </a:cubicBezTo>
                  <a:cubicBezTo>
                    <a:pt x="6707" y="6277"/>
                    <a:pt x="6707" y="6277"/>
                    <a:pt x="6707" y="6277"/>
                  </a:cubicBezTo>
                  <a:cubicBezTo>
                    <a:pt x="6707" y="6231"/>
                    <a:pt x="6707" y="6231"/>
                    <a:pt x="6707" y="6231"/>
                  </a:cubicBezTo>
                  <a:cubicBezTo>
                    <a:pt x="6753" y="6231"/>
                    <a:pt x="6753" y="6231"/>
                    <a:pt x="6753" y="6231"/>
                  </a:cubicBezTo>
                  <a:cubicBezTo>
                    <a:pt x="7030" y="5954"/>
                    <a:pt x="7030" y="5954"/>
                    <a:pt x="7030" y="5954"/>
                  </a:cubicBezTo>
                  <a:close/>
                  <a:moveTo>
                    <a:pt x="7030" y="9185"/>
                  </a:moveTo>
                  <a:cubicBezTo>
                    <a:pt x="7030" y="10708"/>
                    <a:pt x="7030" y="10708"/>
                    <a:pt x="7030" y="10708"/>
                  </a:cubicBezTo>
                  <a:cubicBezTo>
                    <a:pt x="6799" y="10477"/>
                    <a:pt x="6799" y="10477"/>
                    <a:pt x="6799" y="10477"/>
                  </a:cubicBezTo>
                  <a:cubicBezTo>
                    <a:pt x="6383" y="10846"/>
                    <a:pt x="6383" y="10846"/>
                    <a:pt x="6383" y="10846"/>
                  </a:cubicBezTo>
                  <a:cubicBezTo>
                    <a:pt x="6383" y="9877"/>
                    <a:pt x="6383" y="9877"/>
                    <a:pt x="6383" y="9877"/>
                  </a:cubicBezTo>
                  <a:cubicBezTo>
                    <a:pt x="6845" y="9415"/>
                    <a:pt x="6845" y="9415"/>
                    <a:pt x="6845" y="9415"/>
                  </a:cubicBezTo>
                  <a:cubicBezTo>
                    <a:pt x="6845" y="9415"/>
                    <a:pt x="6845" y="9415"/>
                    <a:pt x="6845" y="9415"/>
                  </a:cubicBezTo>
                  <a:cubicBezTo>
                    <a:pt x="6845" y="9415"/>
                    <a:pt x="6845" y="9415"/>
                    <a:pt x="6845" y="9415"/>
                  </a:cubicBezTo>
                  <a:cubicBezTo>
                    <a:pt x="6845" y="9369"/>
                    <a:pt x="6845" y="9369"/>
                    <a:pt x="6845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69"/>
                    <a:pt x="6892" y="9369"/>
                    <a:pt x="6892" y="9369"/>
                  </a:cubicBezTo>
                  <a:cubicBezTo>
                    <a:pt x="6892" y="9323"/>
                    <a:pt x="6892" y="9323"/>
                    <a:pt x="6892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323"/>
                    <a:pt x="6938" y="9323"/>
                    <a:pt x="6938" y="9323"/>
                  </a:cubicBezTo>
                  <a:cubicBezTo>
                    <a:pt x="6938" y="9277"/>
                    <a:pt x="6938" y="9277"/>
                    <a:pt x="6938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77"/>
                    <a:pt x="6984" y="9277"/>
                    <a:pt x="6984" y="9277"/>
                  </a:cubicBezTo>
                  <a:cubicBezTo>
                    <a:pt x="6984" y="9231"/>
                    <a:pt x="6984" y="9231"/>
                    <a:pt x="6984" y="9231"/>
                  </a:cubicBezTo>
                  <a:cubicBezTo>
                    <a:pt x="6984" y="9231"/>
                    <a:pt x="6984" y="9231"/>
                    <a:pt x="6984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cubicBezTo>
                    <a:pt x="7030" y="9231"/>
                    <a:pt x="7030" y="9231"/>
                    <a:pt x="7030" y="9231"/>
                  </a:cubicBezTo>
                  <a:lnTo>
                    <a:pt x="7030" y="9185"/>
                  </a:lnTo>
                  <a:close/>
                  <a:moveTo>
                    <a:pt x="6383" y="12323"/>
                  </a:moveTo>
                  <a:cubicBezTo>
                    <a:pt x="5874" y="11769"/>
                    <a:pt x="5874" y="11769"/>
                    <a:pt x="5874" y="11769"/>
                  </a:cubicBezTo>
                  <a:cubicBezTo>
                    <a:pt x="5874" y="10385"/>
                    <a:pt x="5874" y="10385"/>
                    <a:pt x="5874" y="10385"/>
                  </a:cubicBezTo>
                  <a:cubicBezTo>
                    <a:pt x="6383" y="9877"/>
                    <a:pt x="6383" y="9877"/>
                    <a:pt x="6383" y="9877"/>
                  </a:cubicBezTo>
                  <a:cubicBezTo>
                    <a:pt x="6383" y="10846"/>
                    <a:pt x="6383" y="10846"/>
                    <a:pt x="6383" y="10846"/>
                  </a:cubicBezTo>
                  <a:cubicBezTo>
                    <a:pt x="6290" y="10938"/>
                    <a:pt x="6290" y="10938"/>
                    <a:pt x="6290" y="10938"/>
                  </a:cubicBezTo>
                  <a:cubicBezTo>
                    <a:pt x="6383" y="10985"/>
                    <a:pt x="6383" y="10985"/>
                    <a:pt x="6383" y="10985"/>
                  </a:cubicBezTo>
                  <a:cubicBezTo>
                    <a:pt x="6383" y="12323"/>
                    <a:pt x="6383" y="12323"/>
                    <a:pt x="6383" y="12323"/>
                  </a:cubicBezTo>
                  <a:close/>
                  <a:moveTo>
                    <a:pt x="5874" y="138"/>
                  </a:moveTo>
                  <a:cubicBezTo>
                    <a:pt x="5967" y="0"/>
                    <a:pt x="5967" y="0"/>
                    <a:pt x="5967" y="0"/>
                  </a:cubicBezTo>
                  <a:cubicBezTo>
                    <a:pt x="6383" y="415"/>
                    <a:pt x="6383" y="415"/>
                    <a:pt x="6383" y="415"/>
                  </a:cubicBezTo>
                  <a:cubicBezTo>
                    <a:pt x="6383" y="1708"/>
                    <a:pt x="6383" y="1708"/>
                    <a:pt x="6383" y="1708"/>
                  </a:cubicBezTo>
                  <a:cubicBezTo>
                    <a:pt x="6059" y="1385"/>
                    <a:pt x="6059" y="1385"/>
                    <a:pt x="6059" y="1385"/>
                  </a:cubicBezTo>
                  <a:cubicBezTo>
                    <a:pt x="5874" y="1569"/>
                    <a:pt x="5874" y="1569"/>
                    <a:pt x="5874" y="1569"/>
                  </a:cubicBezTo>
                  <a:cubicBezTo>
                    <a:pt x="5874" y="138"/>
                    <a:pt x="5874" y="138"/>
                    <a:pt x="5874" y="138"/>
                  </a:cubicBezTo>
                  <a:close/>
                  <a:moveTo>
                    <a:pt x="6383" y="2677"/>
                  </a:move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83" y="4338"/>
                    <a:pt x="6383" y="4338"/>
                    <a:pt x="6383" y="4338"/>
                  </a:cubicBezTo>
                  <a:cubicBezTo>
                    <a:pt x="6337" y="4338"/>
                    <a:pt x="6337" y="4338"/>
                    <a:pt x="6337" y="4338"/>
                  </a:cubicBezTo>
                  <a:cubicBezTo>
                    <a:pt x="6337" y="4338"/>
                    <a:pt x="6337" y="4338"/>
                    <a:pt x="6337" y="4338"/>
                  </a:cubicBezTo>
                  <a:cubicBezTo>
                    <a:pt x="6337" y="4338"/>
                    <a:pt x="6337" y="4338"/>
                    <a:pt x="6337" y="4338"/>
                  </a:cubicBezTo>
                  <a:cubicBezTo>
                    <a:pt x="6337" y="4385"/>
                    <a:pt x="6337" y="4385"/>
                    <a:pt x="6337" y="4385"/>
                  </a:cubicBezTo>
                  <a:cubicBezTo>
                    <a:pt x="6337" y="4385"/>
                    <a:pt x="6337" y="4385"/>
                    <a:pt x="6337" y="4385"/>
                  </a:cubicBezTo>
                  <a:cubicBezTo>
                    <a:pt x="6337" y="4385"/>
                    <a:pt x="6337" y="4385"/>
                    <a:pt x="6337" y="4385"/>
                  </a:cubicBezTo>
                  <a:cubicBezTo>
                    <a:pt x="6337" y="4385"/>
                    <a:pt x="6337" y="4385"/>
                    <a:pt x="6337" y="4385"/>
                  </a:cubicBezTo>
                  <a:cubicBezTo>
                    <a:pt x="6290" y="4385"/>
                    <a:pt x="6290" y="4385"/>
                    <a:pt x="6290" y="4385"/>
                  </a:cubicBezTo>
                  <a:cubicBezTo>
                    <a:pt x="6290" y="4385"/>
                    <a:pt x="6290" y="4385"/>
                    <a:pt x="6290" y="4385"/>
                  </a:cubicBezTo>
                  <a:cubicBezTo>
                    <a:pt x="6290" y="4385"/>
                    <a:pt x="6290" y="4385"/>
                    <a:pt x="6290" y="4385"/>
                  </a:cubicBezTo>
                  <a:cubicBezTo>
                    <a:pt x="6290" y="4431"/>
                    <a:pt x="6290" y="4431"/>
                    <a:pt x="6290" y="4431"/>
                  </a:cubicBezTo>
                  <a:cubicBezTo>
                    <a:pt x="6290" y="4431"/>
                    <a:pt x="6290" y="4431"/>
                    <a:pt x="6290" y="4431"/>
                  </a:cubicBezTo>
                  <a:cubicBezTo>
                    <a:pt x="6290" y="4431"/>
                    <a:pt x="6290" y="4431"/>
                    <a:pt x="6290" y="4431"/>
                  </a:cubicBezTo>
                  <a:cubicBezTo>
                    <a:pt x="6290" y="4431"/>
                    <a:pt x="6290" y="4431"/>
                    <a:pt x="6290" y="4431"/>
                  </a:cubicBezTo>
                  <a:cubicBezTo>
                    <a:pt x="6244" y="4431"/>
                    <a:pt x="6244" y="4431"/>
                    <a:pt x="6244" y="4431"/>
                  </a:cubicBezTo>
                  <a:cubicBezTo>
                    <a:pt x="6244" y="4431"/>
                    <a:pt x="6244" y="4431"/>
                    <a:pt x="6244" y="4431"/>
                  </a:cubicBezTo>
                  <a:cubicBezTo>
                    <a:pt x="6244" y="4431"/>
                    <a:pt x="6244" y="4431"/>
                    <a:pt x="6244" y="4431"/>
                  </a:cubicBezTo>
                  <a:cubicBezTo>
                    <a:pt x="6244" y="4431"/>
                    <a:pt x="6244" y="4431"/>
                    <a:pt x="6244" y="4431"/>
                  </a:cubicBezTo>
                  <a:cubicBezTo>
                    <a:pt x="6244" y="4477"/>
                    <a:pt x="6244" y="4477"/>
                    <a:pt x="6244" y="4477"/>
                  </a:cubicBezTo>
                  <a:cubicBezTo>
                    <a:pt x="6244" y="4477"/>
                    <a:pt x="6244" y="4477"/>
                    <a:pt x="6244" y="4477"/>
                  </a:cubicBezTo>
                  <a:cubicBezTo>
                    <a:pt x="6244" y="4477"/>
                    <a:pt x="6244" y="4477"/>
                    <a:pt x="6244" y="4477"/>
                  </a:cubicBezTo>
                  <a:cubicBezTo>
                    <a:pt x="6244" y="4477"/>
                    <a:pt x="6244" y="4477"/>
                    <a:pt x="6244" y="4477"/>
                  </a:cubicBezTo>
                  <a:cubicBezTo>
                    <a:pt x="6198" y="4477"/>
                    <a:pt x="6198" y="4477"/>
                    <a:pt x="6198" y="4477"/>
                  </a:cubicBezTo>
                  <a:cubicBezTo>
                    <a:pt x="6198" y="4477"/>
                    <a:pt x="6198" y="4477"/>
                    <a:pt x="6198" y="4477"/>
                  </a:cubicBezTo>
                  <a:cubicBezTo>
                    <a:pt x="6198" y="4477"/>
                    <a:pt x="6198" y="4477"/>
                    <a:pt x="6198" y="4477"/>
                  </a:cubicBezTo>
                  <a:cubicBezTo>
                    <a:pt x="6198" y="4477"/>
                    <a:pt x="6198" y="4477"/>
                    <a:pt x="6198" y="4477"/>
                  </a:cubicBezTo>
                  <a:cubicBezTo>
                    <a:pt x="6198" y="4523"/>
                    <a:pt x="6198" y="4523"/>
                    <a:pt x="6198" y="4523"/>
                  </a:cubicBezTo>
                  <a:cubicBezTo>
                    <a:pt x="6198" y="4523"/>
                    <a:pt x="6198" y="4523"/>
                    <a:pt x="6198" y="4523"/>
                  </a:cubicBezTo>
                  <a:cubicBezTo>
                    <a:pt x="6198" y="4523"/>
                    <a:pt x="6198" y="4523"/>
                    <a:pt x="6198" y="4523"/>
                  </a:cubicBezTo>
                  <a:cubicBezTo>
                    <a:pt x="6152" y="4523"/>
                    <a:pt x="6152" y="4523"/>
                    <a:pt x="6152" y="4523"/>
                  </a:cubicBezTo>
                  <a:cubicBezTo>
                    <a:pt x="5874" y="4846"/>
                    <a:pt x="5874" y="4846"/>
                    <a:pt x="5874" y="4846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785"/>
                    <a:pt x="5874" y="3785"/>
                    <a:pt x="5874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85"/>
                    <a:pt x="5920" y="3785"/>
                    <a:pt x="5920" y="3785"/>
                  </a:cubicBezTo>
                  <a:cubicBezTo>
                    <a:pt x="5920" y="3738"/>
                    <a:pt x="5920" y="3738"/>
                    <a:pt x="5920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738"/>
                    <a:pt x="5967" y="3738"/>
                    <a:pt x="5967" y="3738"/>
                  </a:cubicBezTo>
                  <a:cubicBezTo>
                    <a:pt x="5967" y="3692"/>
                    <a:pt x="5967" y="3692"/>
                    <a:pt x="5967" y="3692"/>
                  </a:cubicBezTo>
                  <a:cubicBezTo>
                    <a:pt x="6013" y="3692"/>
                    <a:pt x="6013" y="3692"/>
                    <a:pt x="6013" y="3692"/>
                  </a:cubicBezTo>
                  <a:cubicBezTo>
                    <a:pt x="6013" y="3692"/>
                    <a:pt x="6013" y="3692"/>
                    <a:pt x="6013" y="3692"/>
                  </a:cubicBezTo>
                  <a:cubicBezTo>
                    <a:pt x="6013" y="3692"/>
                    <a:pt x="6013" y="3692"/>
                    <a:pt x="6013" y="3692"/>
                  </a:cubicBezTo>
                  <a:cubicBezTo>
                    <a:pt x="6013" y="3692"/>
                    <a:pt x="6013" y="3692"/>
                    <a:pt x="6013" y="3692"/>
                  </a:cubicBezTo>
                  <a:cubicBezTo>
                    <a:pt x="6013" y="3692"/>
                    <a:pt x="6013" y="3692"/>
                    <a:pt x="6013" y="3692"/>
                  </a:cubicBezTo>
                  <a:cubicBezTo>
                    <a:pt x="6013" y="3646"/>
                    <a:pt x="6013" y="3646"/>
                    <a:pt x="6013" y="3646"/>
                  </a:cubicBezTo>
                  <a:cubicBezTo>
                    <a:pt x="6013" y="3646"/>
                    <a:pt x="6013" y="3646"/>
                    <a:pt x="6013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059" y="3646"/>
                    <a:pt x="6059" y="3646"/>
                    <a:pt x="6059" y="3646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05" y="3600"/>
                    <a:pt x="6105" y="3600"/>
                    <a:pt x="6105" y="3600"/>
                  </a:cubicBezTo>
                  <a:cubicBezTo>
                    <a:pt x="6152" y="3554"/>
                    <a:pt x="6152" y="3554"/>
                    <a:pt x="6152" y="3554"/>
                  </a:cubicBezTo>
                  <a:cubicBezTo>
                    <a:pt x="6152" y="3554"/>
                    <a:pt x="6152" y="3554"/>
                    <a:pt x="6152" y="3554"/>
                  </a:cubicBezTo>
                  <a:cubicBezTo>
                    <a:pt x="6152" y="3554"/>
                    <a:pt x="6152" y="3554"/>
                    <a:pt x="6152" y="3554"/>
                  </a:cubicBezTo>
                  <a:cubicBezTo>
                    <a:pt x="5874" y="3277"/>
                    <a:pt x="5874" y="3277"/>
                    <a:pt x="5874" y="3277"/>
                  </a:cubicBezTo>
                  <a:cubicBezTo>
                    <a:pt x="5874" y="2123"/>
                    <a:pt x="5874" y="2123"/>
                    <a:pt x="5874" y="2123"/>
                  </a:cubicBezTo>
                  <a:cubicBezTo>
                    <a:pt x="6383" y="2677"/>
                    <a:pt x="6383" y="2677"/>
                    <a:pt x="6383" y="2677"/>
                  </a:cubicBezTo>
                  <a:close/>
                  <a:moveTo>
                    <a:pt x="6383" y="6600"/>
                  </a:moveTo>
                  <a:cubicBezTo>
                    <a:pt x="6383" y="7985"/>
                    <a:pt x="6383" y="7985"/>
                    <a:pt x="6383" y="7985"/>
                  </a:cubicBezTo>
                  <a:cubicBezTo>
                    <a:pt x="6198" y="7754"/>
                    <a:pt x="6198" y="7754"/>
                    <a:pt x="6198" y="7754"/>
                  </a:cubicBezTo>
                  <a:cubicBezTo>
                    <a:pt x="6198" y="7800"/>
                    <a:pt x="6198" y="7800"/>
                    <a:pt x="6198" y="7800"/>
                  </a:cubicBezTo>
                  <a:cubicBezTo>
                    <a:pt x="6198" y="7800"/>
                    <a:pt x="6198" y="7800"/>
                    <a:pt x="6198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00"/>
                    <a:pt x="6152" y="7800"/>
                    <a:pt x="6152" y="7800"/>
                  </a:cubicBezTo>
                  <a:cubicBezTo>
                    <a:pt x="6152" y="7846"/>
                    <a:pt x="6152" y="7846"/>
                    <a:pt x="6152" y="7846"/>
                  </a:cubicBezTo>
                  <a:cubicBezTo>
                    <a:pt x="6152" y="7846"/>
                    <a:pt x="6152" y="7846"/>
                    <a:pt x="6152" y="7846"/>
                  </a:cubicBezTo>
                  <a:cubicBezTo>
                    <a:pt x="6105" y="7846"/>
                    <a:pt x="6105" y="7846"/>
                    <a:pt x="6105" y="7846"/>
                  </a:cubicBezTo>
                  <a:cubicBezTo>
                    <a:pt x="6105" y="7846"/>
                    <a:pt x="6105" y="7846"/>
                    <a:pt x="6105" y="7846"/>
                  </a:cubicBezTo>
                  <a:cubicBezTo>
                    <a:pt x="6105" y="7846"/>
                    <a:pt x="6105" y="7846"/>
                    <a:pt x="6105" y="7846"/>
                  </a:cubicBezTo>
                  <a:cubicBezTo>
                    <a:pt x="6105" y="7846"/>
                    <a:pt x="6105" y="7846"/>
                    <a:pt x="6105" y="7846"/>
                  </a:cubicBezTo>
                  <a:cubicBezTo>
                    <a:pt x="6105" y="7846"/>
                    <a:pt x="6105" y="7846"/>
                    <a:pt x="6105" y="7846"/>
                  </a:cubicBezTo>
                  <a:cubicBezTo>
                    <a:pt x="6105" y="7892"/>
                    <a:pt x="6105" y="7892"/>
                    <a:pt x="6105" y="7892"/>
                  </a:cubicBezTo>
                  <a:cubicBezTo>
                    <a:pt x="6105" y="7892"/>
                    <a:pt x="6105" y="7892"/>
                    <a:pt x="6105" y="7892"/>
                  </a:cubicBezTo>
                  <a:cubicBezTo>
                    <a:pt x="6105" y="7892"/>
                    <a:pt x="6105" y="7892"/>
                    <a:pt x="6105" y="7892"/>
                  </a:cubicBezTo>
                  <a:cubicBezTo>
                    <a:pt x="6059" y="7892"/>
                    <a:pt x="6059" y="7892"/>
                    <a:pt x="6059" y="7892"/>
                  </a:cubicBezTo>
                  <a:cubicBezTo>
                    <a:pt x="6059" y="7892"/>
                    <a:pt x="6059" y="7892"/>
                    <a:pt x="6059" y="7892"/>
                  </a:cubicBezTo>
                  <a:cubicBezTo>
                    <a:pt x="6059" y="7892"/>
                    <a:pt x="6059" y="7892"/>
                    <a:pt x="6059" y="7892"/>
                  </a:cubicBezTo>
                  <a:cubicBezTo>
                    <a:pt x="6059" y="7892"/>
                    <a:pt x="6059" y="7892"/>
                    <a:pt x="6059" y="7892"/>
                  </a:cubicBezTo>
                  <a:cubicBezTo>
                    <a:pt x="6059" y="7892"/>
                    <a:pt x="6059" y="7892"/>
                    <a:pt x="6059" y="7892"/>
                  </a:cubicBezTo>
                  <a:cubicBezTo>
                    <a:pt x="6059" y="7938"/>
                    <a:pt x="6059" y="7938"/>
                    <a:pt x="6059" y="7938"/>
                  </a:cubicBezTo>
                  <a:cubicBezTo>
                    <a:pt x="6059" y="7938"/>
                    <a:pt x="6059" y="7938"/>
                    <a:pt x="6059" y="7938"/>
                  </a:cubicBezTo>
                  <a:cubicBezTo>
                    <a:pt x="6059" y="7938"/>
                    <a:pt x="6059" y="7938"/>
                    <a:pt x="6059" y="7938"/>
                  </a:cubicBezTo>
                  <a:cubicBezTo>
                    <a:pt x="6013" y="7938"/>
                    <a:pt x="6013" y="7938"/>
                    <a:pt x="6013" y="7938"/>
                  </a:cubicBezTo>
                  <a:cubicBezTo>
                    <a:pt x="6013" y="7938"/>
                    <a:pt x="6013" y="7938"/>
                    <a:pt x="6013" y="7938"/>
                  </a:cubicBezTo>
                  <a:cubicBezTo>
                    <a:pt x="6013" y="7938"/>
                    <a:pt x="6013" y="7938"/>
                    <a:pt x="6013" y="7938"/>
                  </a:cubicBezTo>
                  <a:cubicBezTo>
                    <a:pt x="6013" y="7938"/>
                    <a:pt x="6013" y="7938"/>
                    <a:pt x="6013" y="7938"/>
                  </a:cubicBezTo>
                  <a:cubicBezTo>
                    <a:pt x="6013" y="7938"/>
                    <a:pt x="6013" y="7938"/>
                    <a:pt x="6013" y="7938"/>
                  </a:cubicBezTo>
                  <a:cubicBezTo>
                    <a:pt x="6013" y="7985"/>
                    <a:pt x="6013" y="7985"/>
                    <a:pt x="6013" y="7985"/>
                  </a:cubicBezTo>
                  <a:cubicBezTo>
                    <a:pt x="6013" y="7985"/>
                    <a:pt x="6013" y="7985"/>
                    <a:pt x="6013" y="7985"/>
                  </a:cubicBezTo>
                  <a:cubicBezTo>
                    <a:pt x="6013" y="7985"/>
                    <a:pt x="6013" y="7985"/>
                    <a:pt x="6013" y="7985"/>
                  </a:cubicBezTo>
                  <a:cubicBezTo>
                    <a:pt x="5967" y="7985"/>
                    <a:pt x="5967" y="7985"/>
                    <a:pt x="5967" y="7985"/>
                  </a:cubicBezTo>
                  <a:cubicBezTo>
                    <a:pt x="5967" y="7985"/>
                    <a:pt x="5967" y="7985"/>
                    <a:pt x="5967" y="7985"/>
                  </a:cubicBezTo>
                  <a:cubicBezTo>
                    <a:pt x="5967" y="7985"/>
                    <a:pt x="5967" y="7985"/>
                    <a:pt x="5967" y="7985"/>
                  </a:cubicBezTo>
                  <a:cubicBezTo>
                    <a:pt x="5967" y="7985"/>
                    <a:pt x="5967" y="7985"/>
                    <a:pt x="5967" y="7985"/>
                  </a:cubicBezTo>
                  <a:cubicBezTo>
                    <a:pt x="5967" y="7985"/>
                    <a:pt x="5967" y="7985"/>
                    <a:pt x="5967" y="7985"/>
                  </a:cubicBezTo>
                  <a:cubicBezTo>
                    <a:pt x="5967" y="8031"/>
                    <a:pt x="5967" y="8031"/>
                    <a:pt x="5967" y="8031"/>
                  </a:cubicBezTo>
                  <a:cubicBezTo>
                    <a:pt x="5967" y="8031"/>
                    <a:pt x="5967" y="8031"/>
                    <a:pt x="5967" y="8031"/>
                  </a:cubicBezTo>
                  <a:cubicBezTo>
                    <a:pt x="5967" y="8031"/>
                    <a:pt x="5967" y="8031"/>
                    <a:pt x="5967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31"/>
                    <a:pt x="5920" y="8031"/>
                    <a:pt x="5920" y="8031"/>
                  </a:cubicBezTo>
                  <a:cubicBezTo>
                    <a:pt x="5920" y="8077"/>
                    <a:pt x="5920" y="8077"/>
                    <a:pt x="5920" y="8077"/>
                  </a:cubicBezTo>
                  <a:cubicBezTo>
                    <a:pt x="5920" y="8077"/>
                    <a:pt x="5920" y="8077"/>
                    <a:pt x="5920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077"/>
                    <a:pt x="5874" y="8077"/>
                    <a:pt x="5874" y="8077"/>
                  </a:cubicBezTo>
                  <a:cubicBezTo>
                    <a:pt x="5874" y="8123"/>
                    <a:pt x="5874" y="8123"/>
                    <a:pt x="5874" y="8123"/>
                  </a:cubicBezTo>
                  <a:cubicBezTo>
                    <a:pt x="5874" y="6323"/>
                    <a:pt x="5874" y="6323"/>
                    <a:pt x="5874" y="6323"/>
                  </a:cubicBezTo>
                  <a:cubicBezTo>
                    <a:pt x="6244" y="6692"/>
                    <a:pt x="6244" y="6692"/>
                    <a:pt x="6244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290" y="6692"/>
                    <a:pt x="6290" y="6692"/>
                    <a:pt x="6290" y="6692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46"/>
                    <a:pt x="6337" y="6646"/>
                    <a:pt x="6337" y="6646"/>
                  </a:cubicBezTo>
                  <a:cubicBezTo>
                    <a:pt x="6337" y="6600"/>
                    <a:pt x="6337" y="6600"/>
                    <a:pt x="6337" y="6600"/>
                  </a:cubicBezTo>
                  <a:cubicBezTo>
                    <a:pt x="6383" y="6600"/>
                    <a:pt x="6383" y="6600"/>
                    <a:pt x="6383" y="6600"/>
                  </a:cubicBezTo>
                  <a:cubicBezTo>
                    <a:pt x="6383" y="6600"/>
                    <a:pt x="6383" y="6600"/>
                    <a:pt x="6383" y="6600"/>
                  </a:cubicBezTo>
                  <a:cubicBezTo>
                    <a:pt x="6383" y="6600"/>
                    <a:pt x="6383" y="6600"/>
                    <a:pt x="6383" y="6600"/>
                  </a:cubicBezTo>
                  <a:close/>
                  <a:moveTo>
                    <a:pt x="5874" y="11769"/>
                  </a:moveTo>
                  <a:cubicBezTo>
                    <a:pt x="5412" y="11308"/>
                    <a:pt x="5412" y="11308"/>
                    <a:pt x="5412" y="11308"/>
                  </a:cubicBezTo>
                  <a:cubicBezTo>
                    <a:pt x="5412" y="10015"/>
                    <a:pt x="5412" y="10015"/>
                    <a:pt x="5412" y="10015"/>
                  </a:cubicBezTo>
                  <a:cubicBezTo>
                    <a:pt x="5828" y="10431"/>
                    <a:pt x="5828" y="10431"/>
                    <a:pt x="5828" y="10431"/>
                  </a:cubicBezTo>
                  <a:cubicBezTo>
                    <a:pt x="5874" y="10385"/>
                    <a:pt x="5874" y="10385"/>
                    <a:pt x="5874" y="10385"/>
                  </a:cubicBezTo>
                  <a:cubicBezTo>
                    <a:pt x="5874" y="11769"/>
                    <a:pt x="5874" y="11769"/>
                    <a:pt x="5874" y="11769"/>
                  </a:cubicBezTo>
                  <a:close/>
                  <a:moveTo>
                    <a:pt x="5412" y="554"/>
                  </a:moveTo>
                  <a:cubicBezTo>
                    <a:pt x="5874" y="138"/>
                    <a:pt x="5874" y="138"/>
                    <a:pt x="5874" y="138"/>
                  </a:cubicBezTo>
                  <a:cubicBezTo>
                    <a:pt x="5874" y="1569"/>
                    <a:pt x="5874" y="1569"/>
                    <a:pt x="5874" y="1569"/>
                  </a:cubicBezTo>
                  <a:cubicBezTo>
                    <a:pt x="5550" y="1846"/>
                    <a:pt x="5550" y="1846"/>
                    <a:pt x="5550" y="1846"/>
                  </a:cubicBezTo>
                  <a:cubicBezTo>
                    <a:pt x="5874" y="2123"/>
                    <a:pt x="5874" y="2123"/>
                    <a:pt x="5874" y="2123"/>
                  </a:cubicBezTo>
                  <a:cubicBezTo>
                    <a:pt x="5874" y="3277"/>
                    <a:pt x="5874" y="3277"/>
                    <a:pt x="5874" y="3277"/>
                  </a:cubicBezTo>
                  <a:cubicBezTo>
                    <a:pt x="5412" y="2815"/>
                    <a:pt x="5412" y="2815"/>
                    <a:pt x="5412" y="2815"/>
                  </a:cubicBezTo>
                  <a:cubicBezTo>
                    <a:pt x="5412" y="554"/>
                    <a:pt x="5412" y="554"/>
                    <a:pt x="5412" y="554"/>
                  </a:cubicBezTo>
                  <a:close/>
                  <a:moveTo>
                    <a:pt x="5874" y="3831"/>
                  </a:moveTo>
                  <a:cubicBezTo>
                    <a:pt x="5874" y="4846"/>
                    <a:pt x="5874" y="4846"/>
                    <a:pt x="5874" y="4846"/>
                  </a:cubicBezTo>
                  <a:cubicBezTo>
                    <a:pt x="5597" y="5077"/>
                    <a:pt x="5597" y="5077"/>
                    <a:pt x="5597" y="5077"/>
                  </a:cubicBezTo>
                  <a:cubicBezTo>
                    <a:pt x="5597" y="5123"/>
                    <a:pt x="5597" y="5123"/>
                    <a:pt x="5597" y="5123"/>
                  </a:cubicBezTo>
                  <a:cubicBezTo>
                    <a:pt x="5597" y="5123"/>
                    <a:pt x="5597" y="5123"/>
                    <a:pt x="5597" y="5123"/>
                  </a:cubicBezTo>
                  <a:cubicBezTo>
                    <a:pt x="5550" y="5123"/>
                    <a:pt x="5550" y="5123"/>
                    <a:pt x="5550" y="5123"/>
                  </a:cubicBezTo>
                  <a:cubicBezTo>
                    <a:pt x="5550" y="5123"/>
                    <a:pt x="5550" y="5123"/>
                    <a:pt x="5550" y="5123"/>
                  </a:cubicBezTo>
                  <a:cubicBezTo>
                    <a:pt x="5550" y="5123"/>
                    <a:pt x="5550" y="5123"/>
                    <a:pt x="5550" y="5123"/>
                  </a:cubicBezTo>
                  <a:cubicBezTo>
                    <a:pt x="5550" y="5123"/>
                    <a:pt x="5550" y="5123"/>
                    <a:pt x="5550" y="5123"/>
                  </a:cubicBezTo>
                  <a:cubicBezTo>
                    <a:pt x="5550" y="5169"/>
                    <a:pt x="5550" y="5169"/>
                    <a:pt x="5550" y="5169"/>
                  </a:cubicBezTo>
                  <a:cubicBezTo>
                    <a:pt x="5550" y="5169"/>
                    <a:pt x="5550" y="5169"/>
                    <a:pt x="5550" y="5169"/>
                  </a:cubicBezTo>
                  <a:cubicBezTo>
                    <a:pt x="5504" y="5169"/>
                    <a:pt x="5504" y="5169"/>
                    <a:pt x="5504" y="5169"/>
                  </a:cubicBezTo>
                  <a:cubicBezTo>
                    <a:pt x="5504" y="5169"/>
                    <a:pt x="5504" y="5169"/>
                    <a:pt x="5504" y="5169"/>
                  </a:cubicBezTo>
                  <a:cubicBezTo>
                    <a:pt x="5504" y="5169"/>
                    <a:pt x="5504" y="5169"/>
                    <a:pt x="5504" y="5169"/>
                  </a:cubicBezTo>
                  <a:cubicBezTo>
                    <a:pt x="5504" y="5169"/>
                    <a:pt x="5504" y="5169"/>
                    <a:pt x="5504" y="5169"/>
                  </a:cubicBezTo>
                  <a:cubicBezTo>
                    <a:pt x="5504" y="5215"/>
                    <a:pt x="5504" y="5215"/>
                    <a:pt x="5504" y="5215"/>
                  </a:cubicBezTo>
                  <a:cubicBezTo>
                    <a:pt x="5504" y="5215"/>
                    <a:pt x="5504" y="5215"/>
                    <a:pt x="5504" y="5215"/>
                  </a:cubicBezTo>
                  <a:cubicBezTo>
                    <a:pt x="5458" y="5215"/>
                    <a:pt x="5458" y="5215"/>
                    <a:pt x="5458" y="5215"/>
                  </a:cubicBezTo>
                  <a:cubicBezTo>
                    <a:pt x="5458" y="5215"/>
                    <a:pt x="5458" y="5215"/>
                    <a:pt x="5458" y="5215"/>
                  </a:cubicBezTo>
                  <a:cubicBezTo>
                    <a:pt x="5458" y="5215"/>
                    <a:pt x="5458" y="5215"/>
                    <a:pt x="5458" y="5215"/>
                  </a:cubicBezTo>
                  <a:cubicBezTo>
                    <a:pt x="5458" y="5215"/>
                    <a:pt x="5458" y="5215"/>
                    <a:pt x="5458" y="5215"/>
                  </a:cubicBezTo>
                  <a:cubicBezTo>
                    <a:pt x="5458" y="5215"/>
                    <a:pt x="5458" y="5215"/>
                    <a:pt x="5458" y="5215"/>
                  </a:cubicBezTo>
                  <a:cubicBezTo>
                    <a:pt x="5458" y="5262"/>
                    <a:pt x="5458" y="5262"/>
                    <a:pt x="5458" y="5262"/>
                  </a:cubicBezTo>
                  <a:cubicBezTo>
                    <a:pt x="5458" y="5262"/>
                    <a:pt x="5458" y="5262"/>
                    <a:pt x="5458" y="5262"/>
                  </a:cubicBez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4292"/>
                    <a:pt x="5412" y="4292"/>
                    <a:pt x="5412" y="4292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4015"/>
                    <a:pt x="5689" y="4015"/>
                    <a:pt x="5689" y="4015"/>
                  </a:cubicBezTo>
                  <a:cubicBezTo>
                    <a:pt x="5689" y="3969"/>
                    <a:pt x="5689" y="3969"/>
                    <a:pt x="5689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69"/>
                    <a:pt x="5735" y="3969"/>
                    <a:pt x="5735" y="3969"/>
                  </a:cubicBezTo>
                  <a:cubicBezTo>
                    <a:pt x="5735" y="3923"/>
                    <a:pt x="5735" y="3923"/>
                    <a:pt x="5735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923"/>
                    <a:pt x="5782" y="3923"/>
                    <a:pt x="5782" y="3923"/>
                  </a:cubicBezTo>
                  <a:cubicBezTo>
                    <a:pt x="5782" y="3877"/>
                    <a:pt x="5782" y="3877"/>
                    <a:pt x="5782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77"/>
                    <a:pt x="5828" y="3877"/>
                    <a:pt x="5828" y="3877"/>
                  </a:cubicBezTo>
                  <a:cubicBezTo>
                    <a:pt x="5828" y="3831"/>
                    <a:pt x="5828" y="3831"/>
                    <a:pt x="5828" y="3831"/>
                  </a:cubicBezTo>
                  <a:cubicBezTo>
                    <a:pt x="5874" y="3831"/>
                    <a:pt x="5874" y="3831"/>
                    <a:pt x="5874" y="3831"/>
                  </a:cubicBezTo>
                  <a:cubicBezTo>
                    <a:pt x="5874" y="3831"/>
                    <a:pt x="5874" y="3831"/>
                    <a:pt x="5874" y="3831"/>
                  </a:cubicBezTo>
                  <a:close/>
                  <a:moveTo>
                    <a:pt x="5874" y="6323"/>
                  </a:moveTo>
                  <a:cubicBezTo>
                    <a:pt x="5874" y="8123"/>
                    <a:pt x="5874" y="8123"/>
                    <a:pt x="5874" y="8123"/>
                  </a:cubicBezTo>
                  <a:cubicBezTo>
                    <a:pt x="5874" y="8123"/>
                    <a:pt x="5874" y="8123"/>
                    <a:pt x="5874" y="8123"/>
                  </a:cubicBezTo>
                  <a:cubicBezTo>
                    <a:pt x="5874" y="8123"/>
                    <a:pt x="5874" y="8123"/>
                    <a:pt x="5874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23"/>
                    <a:pt x="5828" y="8123"/>
                    <a:pt x="5828" y="8123"/>
                  </a:cubicBezTo>
                  <a:cubicBezTo>
                    <a:pt x="5828" y="8169"/>
                    <a:pt x="5828" y="8169"/>
                    <a:pt x="5828" y="8169"/>
                  </a:cubicBezTo>
                  <a:cubicBezTo>
                    <a:pt x="5828" y="8169"/>
                    <a:pt x="5828" y="8169"/>
                    <a:pt x="5828" y="8169"/>
                  </a:cubicBezTo>
                  <a:cubicBezTo>
                    <a:pt x="5828" y="8169"/>
                    <a:pt x="5828" y="8169"/>
                    <a:pt x="5828" y="8169"/>
                  </a:cubicBezTo>
                  <a:cubicBezTo>
                    <a:pt x="5782" y="8169"/>
                    <a:pt x="5782" y="8169"/>
                    <a:pt x="5782" y="8169"/>
                  </a:cubicBezTo>
                  <a:cubicBezTo>
                    <a:pt x="5782" y="8169"/>
                    <a:pt x="5782" y="8169"/>
                    <a:pt x="5782" y="8169"/>
                  </a:cubicBezTo>
                  <a:cubicBezTo>
                    <a:pt x="5782" y="8169"/>
                    <a:pt x="5782" y="8169"/>
                    <a:pt x="5782" y="8169"/>
                  </a:cubicBezTo>
                  <a:cubicBezTo>
                    <a:pt x="5782" y="8169"/>
                    <a:pt x="5782" y="8169"/>
                    <a:pt x="5782" y="8169"/>
                  </a:cubicBezTo>
                  <a:cubicBezTo>
                    <a:pt x="5782" y="8169"/>
                    <a:pt x="5782" y="8169"/>
                    <a:pt x="5782" y="8169"/>
                  </a:cubicBezTo>
                  <a:cubicBezTo>
                    <a:pt x="5782" y="8215"/>
                    <a:pt x="5782" y="8215"/>
                    <a:pt x="5782" y="8215"/>
                  </a:cubicBezTo>
                  <a:cubicBezTo>
                    <a:pt x="5782" y="8215"/>
                    <a:pt x="5782" y="8215"/>
                    <a:pt x="5782" y="8215"/>
                  </a:cubicBezTo>
                  <a:cubicBezTo>
                    <a:pt x="5782" y="8215"/>
                    <a:pt x="5782" y="8215"/>
                    <a:pt x="5782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15"/>
                    <a:pt x="5735" y="8215"/>
                    <a:pt x="5735" y="8215"/>
                  </a:cubicBezTo>
                  <a:cubicBezTo>
                    <a:pt x="5735" y="8262"/>
                    <a:pt x="5735" y="8262"/>
                    <a:pt x="5735" y="8262"/>
                  </a:cubicBezTo>
                  <a:cubicBezTo>
                    <a:pt x="5735" y="8262"/>
                    <a:pt x="5735" y="8262"/>
                    <a:pt x="5735" y="8262"/>
                  </a:cubicBezTo>
                  <a:cubicBezTo>
                    <a:pt x="5689" y="8262"/>
                    <a:pt x="5689" y="8262"/>
                    <a:pt x="5689" y="8262"/>
                  </a:cubicBezTo>
                  <a:cubicBezTo>
                    <a:pt x="5412" y="8538"/>
                    <a:pt x="5412" y="8538"/>
                    <a:pt x="5412" y="8538"/>
                  </a:cubicBezTo>
                  <a:cubicBezTo>
                    <a:pt x="5412" y="7569"/>
                    <a:pt x="5412" y="7569"/>
                    <a:pt x="5412" y="7569"/>
                  </a:cubicBezTo>
                  <a:cubicBezTo>
                    <a:pt x="5689" y="7292"/>
                    <a:pt x="5689" y="7292"/>
                    <a:pt x="5689" y="7292"/>
                  </a:cubicBezTo>
                  <a:cubicBezTo>
                    <a:pt x="5412" y="6969"/>
                    <a:pt x="5412" y="6969"/>
                    <a:pt x="5412" y="6969"/>
                  </a:cubicBezTo>
                  <a:cubicBezTo>
                    <a:pt x="5412" y="5862"/>
                    <a:pt x="5412" y="5862"/>
                    <a:pt x="5412" y="5862"/>
                  </a:cubicBezTo>
                  <a:lnTo>
                    <a:pt x="5874" y="6323"/>
                  </a:lnTo>
                  <a:close/>
                  <a:moveTo>
                    <a:pt x="5412" y="11308"/>
                  </a:moveTo>
                  <a:cubicBezTo>
                    <a:pt x="4903" y="10800"/>
                    <a:pt x="4903" y="10800"/>
                    <a:pt x="4903" y="10800"/>
                  </a:cubicBezTo>
                  <a:cubicBezTo>
                    <a:pt x="4903" y="9508"/>
                    <a:pt x="4903" y="9508"/>
                    <a:pt x="4903" y="9508"/>
                  </a:cubicBezTo>
                  <a:cubicBezTo>
                    <a:pt x="5412" y="10015"/>
                    <a:pt x="5412" y="10015"/>
                    <a:pt x="5412" y="10015"/>
                  </a:cubicBezTo>
                  <a:cubicBezTo>
                    <a:pt x="5412" y="11308"/>
                    <a:pt x="5412" y="11308"/>
                    <a:pt x="5412" y="11308"/>
                  </a:cubicBezTo>
                  <a:close/>
                  <a:moveTo>
                    <a:pt x="4903" y="1108"/>
                  </a:moveTo>
                  <a:cubicBezTo>
                    <a:pt x="5412" y="554"/>
                    <a:pt x="5412" y="554"/>
                    <a:pt x="5412" y="554"/>
                  </a:cubicBezTo>
                  <a:cubicBezTo>
                    <a:pt x="5412" y="2815"/>
                    <a:pt x="5412" y="2815"/>
                    <a:pt x="5412" y="2815"/>
                  </a:cubicBezTo>
                  <a:cubicBezTo>
                    <a:pt x="4995" y="2400"/>
                    <a:pt x="4995" y="2400"/>
                    <a:pt x="4995" y="2400"/>
                  </a:cubicBezTo>
                  <a:cubicBezTo>
                    <a:pt x="4995" y="2400"/>
                    <a:pt x="4995" y="2400"/>
                    <a:pt x="4995" y="2400"/>
                  </a:cubicBezTo>
                  <a:cubicBezTo>
                    <a:pt x="4995" y="2400"/>
                    <a:pt x="4995" y="2400"/>
                    <a:pt x="4995" y="2400"/>
                  </a:cubicBezTo>
                  <a:cubicBezTo>
                    <a:pt x="4995" y="2446"/>
                    <a:pt x="4995" y="2446"/>
                    <a:pt x="4995" y="2446"/>
                  </a:cubicBezTo>
                  <a:cubicBezTo>
                    <a:pt x="4995" y="2446"/>
                    <a:pt x="4995" y="2446"/>
                    <a:pt x="4995" y="2446"/>
                  </a:cubicBezTo>
                  <a:cubicBezTo>
                    <a:pt x="4949" y="2446"/>
                    <a:pt x="4949" y="2446"/>
                    <a:pt x="4949" y="2446"/>
                  </a:cubicBezTo>
                  <a:cubicBezTo>
                    <a:pt x="4949" y="2446"/>
                    <a:pt x="4949" y="2446"/>
                    <a:pt x="4949" y="2446"/>
                  </a:cubicBezTo>
                  <a:cubicBezTo>
                    <a:pt x="4949" y="2446"/>
                    <a:pt x="4949" y="2446"/>
                    <a:pt x="4949" y="2446"/>
                  </a:cubicBezTo>
                  <a:cubicBezTo>
                    <a:pt x="4949" y="2446"/>
                    <a:pt x="4949" y="2446"/>
                    <a:pt x="4949" y="2446"/>
                  </a:cubicBezTo>
                  <a:cubicBezTo>
                    <a:pt x="4949" y="2446"/>
                    <a:pt x="4949" y="2446"/>
                    <a:pt x="4949" y="2446"/>
                  </a:cubicBezTo>
                  <a:cubicBezTo>
                    <a:pt x="4949" y="2492"/>
                    <a:pt x="4949" y="2492"/>
                    <a:pt x="4949" y="2492"/>
                  </a:cubicBezTo>
                  <a:cubicBezTo>
                    <a:pt x="4949" y="2492"/>
                    <a:pt x="4949" y="2492"/>
                    <a:pt x="4949" y="2492"/>
                  </a:cubicBezTo>
                  <a:cubicBezTo>
                    <a:pt x="4903" y="2492"/>
                    <a:pt x="4903" y="2492"/>
                    <a:pt x="4903" y="2492"/>
                  </a:cubicBezTo>
                  <a:cubicBezTo>
                    <a:pt x="4903" y="2492"/>
                    <a:pt x="4903" y="2492"/>
                    <a:pt x="4903" y="2492"/>
                  </a:cubicBezTo>
                  <a:cubicBezTo>
                    <a:pt x="4903" y="2492"/>
                    <a:pt x="4903" y="2492"/>
                    <a:pt x="4903" y="2492"/>
                  </a:cubicBezTo>
                  <a:cubicBezTo>
                    <a:pt x="4903" y="2492"/>
                    <a:pt x="4903" y="2492"/>
                    <a:pt x="4903" y="2492"/>
                  </a:cubicBezTo>
                  <a:cubicBezTo>
                    <a:pt x="4903" y="2538"/>
                    <a:pt x="4903" y="2538"/>
                    <a:pt x="4903" y="2538"/>
                  </a:cubicBezTo>
                  <a:cubicBezTo>
                    <a:pt x="4903" y="2538"/>
                    <a:pt x="4903" y="2538"/>
                    <a:pt x="4903" y="2538"/>
                  </a:cubicBezTo>
                  <a:cubicBezTo>
                    <a:pt x="4903" y="2538"/>
                    <a:pt x="4903" y="2538"/>
                    <a:pt x="4903" y="2538"/>
                  </a:cubicBezTo>
                  <a:cubicBezTo>
                    <a:pt x="4903" y="2538"/>
                    <a:pt x="4903" y="2538"/>
                    <a:pt x="4903" y="2538"/>
                  </a:cubicBezTo>
                  <a:cubicBezTo>
                    <a:pt x="4903" y="1108"/>
                    <a:pt x="4903" y="1108"/>
                    <a:pt x="4903" y="1108"/>
                  </a:cubicBezTo>
                  <a:close/>
                  <a:moveTo>
                    <a:pt x="5412" y="4292"/>
                  </a:move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5262"/>
                    <a:pt x="5412" y="5262"/>
                    <a:pt x="5412" y="5262"/>
                  </a:cubicBezTo>
                  <a:cubicBezTo>
                    <a:pt x="5412" y="5308"/>
                    <a:pt x="5412" y="5308"/>
                    <a:pt x="5412" y="5308"/>
                  </a:cubicBezTo>
                  <a:cubicBezTo>
                    <a:pt x="5412" y="5308"/>
                    <a:pt x="5412" y="5308"/>
                    <a:pt x="5412" y="5308"/>
                  </a:cubicBezTo>
                  <a:cubicBezTo>
                    <a:pt x="5365" y="5308"/>
                    <a:pt x="5365" y="5308"/>
                    <a:pt x="5365" y="5308"/>
                  </a:cubicBezTo>
                  <a:cubicBezTo>
                    <a:pt x="5365" y="5308"/>
                    <a:pt x="5365" y="5308"/>
                    <a:pt x="5365" y="5308"/>
                  </a:cubicBezTo>
                  <a:cubicBezTo>
                    <a:pt x="5365" y="5308"/>
                    <a:pt x="5365" y="5308"/>
                    <a:pt x="5365" y="5308"/>
                  </a:cubicBezTo>
                  <a:cubicBezTo>
                    <a:pt x="5365" y="5308"/>
                    <a:pt x="5365" y="5308"/>
                    <a:pt x="5365" y="5308"/>
                  </a:cubicBezTo>
                  <a:cubicBezTo>
                    <a:pt x="5365" y="5354"/>
                    <a:pt x="5365" y="5354"/>
                    <a:pt x="5365" y="5354"/>
                  </a:cubicBezTo>
                  <a:cubicBezTo>
                    <a:pt x="5365" y="5354"/>
                    <a:pt x="5365" y="5354"/>
                    <a:pt x="5365" y="5354"/>
                  </a:cubicBezTo>
                  <a:cubicBezTo>
                    <a:pt x="5319" y="5354"/>
                    <a:pt x="5319" y="5354"/>
                    <a:pt x="5319" y="5354"/>
                  </a:cubicBezTo>
                  <a:cubicBezTo>
                    <a:pt x="5319" y="5354"/>
                    <a:pt x="5319" y="5354"/>
                    <a:pt x="5319" y="5354"/>
                  </a:cubicBezTo>
                  <a:cubicBezTo>
                    <a:pt x="5319" y="5354"/>
                    <a:pt x="5319" y="5354"/>
                    <a:pt x="5319" y="5354"/>
                  </a:cubicBezTo>
                  <a:cubicBezTo>
                    <a:pt x="5319" y="5354"/>
                    <a:pt x="5319" y="5354"/>
                    <a:pt x="5319" y="5354"/>
                  </a:cubicBezTo>
                  <a:cubicBezTo>
                    <a:pt x="5319" y="5354"/>
                    <a:pt x="5319" y="5354"/>
                    <a:pt x="5319" y="5354"/>
                  </a:cubicBezTo>
                  <a:cubicBezTo>
                    <a:pt x="5319" y="5400"/>
                    <a:pt x="5319" y="5400"/>
                    <a:pt x="5319" y="5400"/>
                  </a:cubicBezTo>
                  <a:cubicBezTo>
                    <a:pt x="5319" y="5400"/>
                    <a:pt x="5319" y="5400"/>
                    <a:pt x="5319" y="5400"/>
                  </a:cubicBezTo>
                  <a:cubicBezTo>
                    <a:pt x="5273" y="5400"/>
                    <a:pt x="5273" y="5400"/>
                    <a:pt x="5273" y="5400"/>
                  </a:cubicBezTo>
                  <a:cubicBezTo>
                    <a:pt x="5273" y="5400"/>
                    <a:pt x="5273" y="5400"/>
                    <a:pt x="5273" y="5400"/>
                  </a:cubicBezTo>
                  <a:cubicBezTo>
                    <a:pt x="5273" y="5400"/>
                    <a:pt x="5273" y="5400"/>
                    <a:pt x="5273" y="5400"/>
                  </a:cubicBezTo>
                  <a:cubicBezTo>
                    <a:pt x="5273" y="5400"/>
                    <a:pt x="5273" y="5400"/>
                    <a:pt x="5273" y="5400"/>
                  </a:cubicBezTo>
                  <a:cubicBezTo>
                    <a:pt x="5273" y="5446"/>
                    <a:pt x="5273" y="5446"/>
                    <a:pt x="5273" y="5446"/>
                  </a:cubicBezTo>
                  <a:cubicBezTo>
                    <a:pt x="5273" y="5446"/>
                    <a:pt x="5273" y="5446"/>
                    <a:pt x="5273" y="5446"/>
                  </a:cubicBezTo>
                  <a:cubicBezTo>
                    <a:pt x="5227" y="5446"/>
                    <a:pt x="5227" y="5446"/>
                    <a:pt x="5227" y="5446"/>
                  </a:cubicBezTo>
                  <a:cubicBezTo>
                    <a:pt x="5227" y="5446"/>
                    <a:pt x="5227" y="5446"/>
                    <a:pt x="5227" y="5446"/>
                  </a:cubicBezTo>
                  <a:cubicBezTo>
                    <a:pt x="5227" y="5446"/>
                    <a:pt x="5227" y="5446"/>
                    <a:pt x="5227" y="5446"/>
                  </a:cubicBezTo>
                  <a:cubicBezTo>
                    <a:pt x="5227" y="5446"/>
                    <a:pt x="5227" y="5446"/>
                    <a:pt x="5227" y="5446"/>
                  </a:cubicBezTo>
                  <a:cubicBezTo>
                    <a:pt x="5227" y="5492"/>
                    <a:pt x="5227" y="5492"/>
                    <a:pt x="5227" y="5492"/>
                  </a:cubicBezTo>
                  <a:cubicBezTo>
                    <a:pt x="5227" y="5492"/>
                    <a:pt x="5227" y="5492"/>
                    <a:pt x="5227" y="5492"/>
                  </a:cubicBezTo>
                  <a:cubicBezTo>
                    <a:pt x="5180" y="5492"/>
                    <a:pt x="5180" y="5492"/>
                    <a:pt x="5180" y="5492"/>
                  </a:cubicBezTo>
                  <a:cubicBezTo>
                    <a:pt x="5180" y="5492"/>
                    <a:pt x="5180" y="5492"/>
                    <a:pt x="5180" y="5492"/>
                  </a:cubicBezTo>
                  <a:cubicBezTo>
                    <a:pt x="5180" y="5492"/>
                    <a:pt x="5180" y="5492"/>
                    <a:pt x="5180" y="5492"/>
                  </a:cubicBezTo>
                  <a:cubicBezTo>
                    <a:pt x="5180" y="5492"/>
                    <a:pt x="5180" y="5492"/>
                    <a:pt x="5180" y="5492"/>
                  </a:cubicBezTo>
                  <a:cubicBezTo>
                    <a:pt x="5180" y="5492"/>
                    <a:pt x="5180" y="5492"/>
                    <a:pt x="5180" y="5492"/>
                  </a:cubicBezTo>
                  <a:cubicBezTo>
                    <a:pt x="5180" y="5538"/>
                    <a:pt x="5180" y="5538"/>
                    <a:pt x="5180" y="5538"/>
                  </a:cubicBezTo>
                  <a:cubicBezTo>
                    <a:pt x="5180" y="5538"/>
                    <a:pt x="5180" y="5538"/>
                    <a:pt x="5180" y="5538"/>
                  </a:cubicBezTo>
                  <a:cubicBezTo>
                    <a:pt x="5134" y="5538"/>
                    <a:pt x="5134" y="5538"/>
                    <a:pt x="5134" y="5538"/>
                  </a:cubicBezTo>
                  <a:cubicBezTo>
                    <a:pt x="5134" y="5538"/>
                    <a:pt x="5134" y="5538"/>
                    <a:pt x="5134" y="5538"/>
                  </a:cubicBezTo>
                  <a:cubicBezTo>
                    <a:pt x="5134" y="5538"/>
                    <a:pt x="5134" y="5538"/>
                    <a:pt x="5134" y="5538"/>
                  </a:cubicBezTo>
                  <a:cubicBezTo>
                    <a:pt x="5134" y="5538"/>
                    <a:pt x="5134" y="5538"/>
                    <a:pt x="5134" y="5538"/>
                  </a:cubicBezTo>
                  <a:cubicBezTo>
                    <a:pt x="5134" y="5585"/>
                    <a:pt x="5134" y="5585"/>
                    <a:pt x="5134" y="5585"/>
                  </a:cubicBezTo>
                  <a:cubicBezTo>
                    <a:pt x="5412" y="5862"/>
                    <a:pt x="5412" y="5862"/>
                    <a:pt x="5412" y="5862"/>
                  </a:cubicBezTo>
                  <a:cubicBezTo>
                    <a:pt x="5412" y="6969"/>
                    <a:pt x="5412" y="6969"/>
                    <a:pt x="5412" y="6969"/>
                  </a:cubicBezTo>
                  <a:cubicBezTo>
                    <a:pt x="4903" y="6462"/>
                    <a:pt x="4903" y="6462"/>
                    <a:pt x="4903" y="6462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800"/>
                    <a:pt x="4903" y="4800"/>
                    <a:pt x="4903" y="4800"/>
                  </a:cubicBezTo>
                  <a:cubicBezTo>
                    <a:pt x="4903" y="4754"/>
                    <a:pt x="4903" y="4754"/>
                    <a:pt x="4903" y="4754"/>
                  </a:cubicBezTo>
                  <a:cubicBezTo>
                    <a:pt x="4903" y="4754"/>
                    <a:pt x="4903" y="4754"/>
                    <a:pt x="4903" y="4754"/>
                  </a:cubicBezTo>
                  <a:cubicBezTo>
                    <a:pt x="4949" y="4754"/>
                    <a:pt x="4949" y="4754"/>
                    <a:pt x="4949" y="4754"/>
                  </a:cubicBezTo>
                  <a:cubicBezTo>
                    <a:pt x="4949" y="4754"/>
                    <a:pt x="4949" y="4754"/>
                    <a:pt x="4949" y="4754"/>
                  </a:cubicBezTo>
                  <a:cubicBezTo>
                    <a:pt x="4949" y="4754"/>
                    <a:pt x="4949" y="4754"/>
                    <a:pt x="4949" y="4754"/>
                  </a:cubicBezTo>
                  <a:cubicBezTo>
                    <a:pt x="4949" y="4754"/>
                    <a:pt x="4949" y="4754"/>
                    <a:pt x="4949" y="4754"/>
                  </a:cubicBezTo>
                  <a:cubicBezTo>
                    <a:pt x="4949" y="4708"/>
                    <a:pt x="4949" y="4708"/>
                    <a:pt x="4949" y="4708"/>
                  </a:cubicBezTo>
                  <a:cubicBezTo>
                    <a:pt x="4949" y="4708"/>
                    <a:pt x="4949" y="4708"/>
                    <a:pt x="4949" y="4708"/>
                  </a:cubicBezTo>
                  <a:cubicBezTo>
                    <a:pt x="4949" y="4708"/>
                    <a:pt x="4949" y="4708"/>
                    <a:pt x="4949" y="4708"/>
                  </a:cubicBezTo>
                  <a:cubicBezTo>
                    <a:pt x="4995" y="4708"/>
                    <a:pt x="4995" y="4708"/>
                    <a:pt x="4995" y="4708"/>
                  </a:cubicBezTo>
                  <a:cubicBezTo>
                    <a:pt x="4995" y="4708"/>
                    <a:pt x="4995" y="4708"/>
                    <a:pt x="4995" y="4708"/>
                  </a:cubicBezTo>
                  <a:cubicBezTo>
                    <a:pt x="4995" y="4708"/>
                    <a:pt x="4995" y="4708"/>
                    <a:pt x="4995" y="4708"/>
                  </a:cubicBezTo>
                  <a:cubicBezTo>
                    <a:pt x="4995" y="4708"/>
                    <a:pt x="4995" y="4708"/>
                    <a:pt x="4995" y="4708"/>
                  </a:cubicBezTo>
                  <a:cubicBezTo>
                    <a:pt x="4995" y="4662"/>
                    <a:pt x="4995" y="4662"/>
                    <a:pt x="4995" y="4662"/>
                  </a:cubicBezTo>
                  <a:cubicBezTo>
                    <a:pt x="4995" y="4662"/>
                    <a:pt x="4995" y="4662"/>
                    <a:pt x="4995" y="4662"/>
                  </a:cubicBezTo>
                  <a:cubicBezTo>
                    <a:pt x="4995" y="4662"/>
                    <a:pt x="4995" y="4662"/>
                    <a:pt x="4995" y="4662"/>
                  </a:cubicBezTo>
                  <a:cubicBezTo>
                    <a:pt x="5042" y="4662"/>
                    <a:pt x="5042" y="4662"/>
                    <a:pt x="5042" y="4662"/>
                  </a:cubicBezTo>
                  <a:cubicBezTo>
                    <a:pt x="5042" y="4662"/>
                    <a:pt x="5042" y="4662"/>
                    <a:pt x="5042" y="4662"/>
                  </a:cubicBezTo>
                  <a:cubicBezTo>
                    <a:pt x="5042" y="4662"/>
                    <a:pt x="5042" y="4662"/>
                    <a:pt x="5042" y="4662"/>
                  </a:cubicBezTo>
                  <a:cubicBezTo>
                    <a:pt x="5042" y="4662"/>
                    <a:pt x="5042" y="4662"/>
                    <a:pt x="5042" y="4662"/>
                  </a:cubicBezTo>
                  <a:cubicBezTo>
                    <a:pt x="5042" y="4662"/>
                    <a:pt x="5042" y="4662"/>
                    <a:pt x="5042" y="4662"/>
                  </a:cubicBezTo>
                  <a:cubicBezTo>
                    <a:pt x="5042" y="4615"/>
                    <a:pt x="5042" y="4615"/>
                    <a:pt x="5042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088" y="4615"/>
                    <a:pt x="5088" y="4615"/>
                    <a:pt x="5088" y="4615"/>
                  </a:cubicBezTo>
                  <a:cubicBezTo>
                    <a:pt x="5412" y="4292"/>
                    <a:pt x="5412" y="4292"/>
                    <a:pt x="5412" y="4292"/>
                  </a:cubicBezTo>
                  <a:close/>
                  <a:moveTo>
                    <a:pt x="5412" y="7569"/>
                  </a:moveTo>
                  <a:cubicBezTo>
                    <a:pt x="5412" y="8538"/>
                    <a:pt x="5412" y="8538"/>
                    <a:pt x="5412" y="8538"/>
                  </a:cubicBezTo>
                  <a:cubicBezTo>
                    <a:pt x="4903" y="9046"/>
                    <a:pt x="4903" y="9046"/>
                    <a:pt x="4903" y="9046"/>
                  </a:cubicBezTo>
                  <a:cubicBezTo>
                    <a:pt x="4903" y="7431"/>
                    <a:pt x="4903" y="7431"/>
                    <a:pt x="4903" y="7431"/>
                  </a:cubicBezTo>
                  <a:cubicBezTo>
                    <a:pt x="5227" y="7754"/>
                    <a:pt x="5227" y="7754"/>
                    <a:pt x="5227" y="7754"/>
                  </a:cubicBezTo>
                  <a:lnTo>
                    <a:pt x="5412" y="7569"/>
                  </a:lnTo>
                  <a:close/>
                  <a:moveTo>
                    <a:pt x="4903" y="10800"/>
                  </a:moveTo>
                  <a:cubicBezTo>
                    <a:pt x="4348" y="10246"/>
                    <a:pt x="4348" y="10246"/>
                    <a:pt x="4348" y="10246"/>
                  </a:cubicBezTo>
                  <a:cubicBezTo>
                    <a:pt x="4348" y="8585"/>
                    <a:pt x="4348" y="8585"/>
                    <a:pt x="4348" y="8585"/>
                  </a:cubicBezTo>
                  <a:cubicBezTo>
                    <a:pt x="4625" y="8308"/>
                    <a:pt x="4625" y="8308"/>
                    <a:pt x="4625" y="8308"/>
                  </a:cubicBezTo>
                  <a:cubicBezTo>
                    <a:pt x="4348" y="8031"/>
                    <a:pt x="4348" y="8031"/>
                    <a:pt x="4348" y="8031"/>
                  </a:cubicBezTo>
                  <a:cubicBezTo>
                    <a:pt x="4348" y="6877"/>
                    <a:pt x="4348" y="6877"/>
                    <a:pt x="4348" y="6877"/>
                  </a:cubicBezTo>
                  <a:cubicBezTo>
                    <a:pt x="4903" y="7431"/>
                    <a:pt x="4903" y="7431"/>
                    <a:pt x="4903" y="7431"/>
                  </a:cubicBezTo>
                  <a:cubicBezTo>
                    <a:pt x="4903" y="9046"/>
                    <a:pt x="4903" y="9046"/>
                    <a:pt x="4903" y="9046"/>
                  </a:cubicBezTo>
                  <a:cubicBezTo>
                    <a:pt x="4672" y="9277"/>
                    <a:pt x="4672" y="9277"/>
                    <a:pt x="4672" y="9277"/>
                  </a:cubicBezTo>
                  <a:cubicBezTo>
                    <a:pt x="4903" y="9508"/>
                    <a:pt x="4903" y="9508"/>
                    <a:pt x="4903" y="9508"/>
                  </a:cubicBezTo>
                  <a:cubicBezTo>
                    <a:pt x="4903" y="10800"/>
                    <a:pt x="4903" y="10800"/>
                    <a:pt x="4903" y="10800"/>
                  </a:cubicBezTo>
                  <a:close/>
                  <a:moveTo>
                    <a:pt x="4348" y="1615"/>
                  </a:moveTo>
                  <a:cubicBezTo>
                    <a:pt x="4903" y="1108"/>
                    <a:pt x="4903" y="1108"/>
                    <a:pt x="4903" y="1108"/>
                  </a:cubicBezTo>
                  <a:cubicBezTo>
                    <a:pt x="4903" y="2538"/>
                    <a:pt x="4903" y="2538"/>
                    <a:pt x="4903" y="2538"/>
                  </a:cubicBezTo>
                  <a:cubicBezTo>
                    <a:pt x="4857" y="2538"/>
                    <a:pt x="4857" y="2538"/>
                    <a:pt x="4857" y="2538"/>
                  </a:cubicBezTo>
                  <a:cubicBezTo>
                    <a:pt x="4857" y="2538"/>
                    <a:pt x="4857" y="2538"/>
                    <a:pt x="4857" y="2538"/>
                  </a:cubicBezTo>
                  <a:cubicBezTo>
                    <a:pt x="4857" y="2538"/>
                    <a:pt x="4857" y="2538"/>
                    <a:pt x="4857" y="2538"/>
                  </a:cubicBezTo>
                  <a:cubicBezTo>
                    <a:pt x="4857" y="2538"/>
                    <a:pt x="4857" y="2538"/>
                    <a:pt x="4857" y="2538"/>
                  </a:cubicBezTo>
                  <a:cubicBezTo>
                    <a:pt x="4857" y="2585"/>
                    <a:pt x="4857" y="2585"/>
                    <a:pt x="4857" y="2585"/>
                  </a:cubicBezTo>
                  <a:cubicBezTo>
                    <a:pt x="4857" y="2585"/>
                    <a:pt x="4857" y="2585"/>
                    <a:pt x="4857" y="2585"/>
                  </a:cubicBezTo>
                  <a:cubicBezTo>
                    <a:pt x="4857" y="2585"/>
                    <a:pt x="4857" y="2585"/>
                    <a:pt x="4857" y="2585"/>
                  </a:cubicBezTo>
                  <a:cubicBezTo>
                    <a:pt x="4810" y="2585"/>
                    <a:pt x="4810" y="2585"/>
                    <a:pt x="4810" y="2585"/>
                  </a:cubicBezTo>
                  <a:cubicBezTo>
                    <a:pt x="4810" y="2585"/>
                    <a:pt x="4810" y="2585"/>
                    <a:pt x="4810" y="2585"/>
                  </a:cubicBezTo>
                  <a:cubicBezTo>
                    <a:pt x="4810" y="2585"/>
                    <a:pt x="4810" y="2585"/>
                    <a:pt x="4810" y="2585"/>
                  </a:cubicBezTo>
                  <a:cubicBezTo>
                    <a:pt x="4810" y="2585"/>
                    <a:pt x="4810" y="2585"/>
                    <a:pt x="4810" y="2585"/>
                  </a:cubicBezTo>
                  <a:cubicBezTo>
                    <a:pt x="4810" y="2585"/>
                    <a:pt x="4810" y="2585"/>
                    <a:pt x="4810" y="2585"/>
                  </a:cubicBezTo>
                  <a:cubicBezTo>
                    <a:pt x="4810" y="2631"/>
                    <a:pt x="4810" y="2631"/>
                    <a:pt x="4810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31"/>
                    <a:pt x="4764" y="2631"/>
                    <a:pt x="4764" y="2631"/>
                  </a:cubicBezTo>
                  <a:cubicBezTo>
                    <a:pt x="4764" y="2677"/>
                    <a:pt x="4764" y="2677"/>
                    <a:pt x="4764" y="2677"/>
                  </a:cubicBezTo>
                  <a:cubicBezTo>
                    <a:pt x="4764" y="2677"/>
                    <a:pt x="4764" y="2677"/>
                    <a:pt x="4764" y="2677"/>
                  </a:cubicBezTo>
                  <a:cubicBezTo>
                    <a:pt x="4718" y="2677"/>
                    <a:pt x="4718" y="2677"/>
                    <a:pt x="4718" y="2677"/>
                  </a:cubicBezTo>
                  <a:cubicBezTo>
                    <a:pt x="4718" y="2677"/>
                    <a:pt x="4718" y="2677"/>
                    <a:pt x="4718" y="2677"/>
                  </a:cubicBezTo>
                  <a:cubicBezTo>
                    <a:pt x="4718" y="2677"/>
                    <a:pt x="4718" y="2677"/>
                    <a:pt x="4718" y="2677"/>
                  </a:cubicBezTo>
                  <a:cubicBezTo>
                    <a:pt x="4718" y="2677"/>
                    <a:pt x="4718" y="2677"/>
                    <a:pt x="4718" y="2677"/>
                  </a:cubicBezTo>
                  <a:cubicBezTo>
                    <a:pt x="4718" y="2677"/>
                    <a:pt x="4718" y="2677"/>
                    <a:pt x="4718" y="2677"/>
                  </a:cubicBezTo>
                  <a:cubicBezTo>
                    <a:pt x="4718" y="2723"/>
                    <a:pt x="4718" y="2723"/>
                    <a:pt x="4718" y="2723"/>
                  </a:cubicBezTo>
                  <a:cubicBezTo>
                    <a:pt x="4718" y="2723"/>
                    <a:pt x="4718" y="2723"/>
                    <a:pt x="4718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23"/>
                    <a:pt x="4672" y="2723"/>
                    <a:pt x="4672" y="2723"/>
                  </a:cubicBezTo>
                  <a:cubicBezTo>
                    <a:pt x="4672" y="2769"/>
                    <a:pt x="4672" y="2769"/>
                    <a:pt x="4672" y="2769"/>
                  </a:cubicBezTo>
                  <a:cubicBezTo>
                    <a:pt x="4625" y="2769"/>
                    <a:pt x="4625" y="2769"/>
                    <a:pt x="4625" y="2769"/>
                  </a:cubicBezTo>
                  <a:cubicBezTo>
                    <a:pt x="4625" y="2769"/>
                    <a:pt x="4625" y="2769"/>
                    <a:pt x="4625" y="2769"/>
                  </a:cubicBezTo>
                  <a:cubicBezTo>
                    <a:pt x="4625" y="2769"/>
                    <a:pt x="4625" y="2769"/>
                    <a:pt x="4625" y="2769"/>
                  </a:cubicBezTo>
                  <a:cubicBezTo>
                    <a:pt x="4625" y="2769"/>
                    <a:pt x="4625" y="2769"/>
                    <a:pt x="4625" y="2769"/>
                  </a:cubicBezTo>
                  <a:cubicBezTo>
                    <a:pt x="4625" y="2769"/>
                    <a:pt x="4625" y="2769"/>
                    <a:pt x="4625" y="2769"/>
                  </a:cubicBezTo>
                  <a:cubicBezTo>
                    <a:pt x="4625" y="2815"/>
                    <a:pt x="4625" y="2815"/>
                    <a:pt x="4625" y="2815"/>
                  </a:cubicBezTo>
                  <a:cubicBezTo>
                    <a:pt x="4625" y="2815"/>
                    <a:pt x="4625" y="2815"/>
                    <a:pt x="4625" y="2815"/>
                  </a:cubicBezTo>
                  <a:cubicBezTo>
                    <a:pt x="4625" y="2815"/>
                    <a:pt x="4625" y="2815"/>
                    <a:pt x="4625" y="2815"/>
                  </a:cubicBezTo>
                  <a:cubicBezTo>
                    <a:pt x="4579" y="2815"/>
                    <a:pt x="4579" y="2815"/>
                    <a:pt x="4579" y="2815"/>
                  </a:cubicBezTo>
                  <a:cubicBezTo>
                    <a:pt x="4579" y="2815"/>
                    <a:pt x="4579" y="2815"/>
                    <a:pt x="4579" y="2815"/>
                  </a:cubicBezTo>
                  <a:cubicBezTo>
                    <a:pt x="4579" y="2815"/>
                    <a:pt x="4579" y="2815"/>
                    <a:pt x="4579" y="2815"/>
                  </a:cubicBezTo>
                  <a:cubicBezTo>
                    <a:pt x="4579" y="2815"/>
                    <a:pt x="4579" y="2815"/>
                    <a:pt x="4579" y="2815"/>
                  </a:cubicBezTo>
                  <a:cubicBezTo>
                    <a:pt x="4579" y="2862"/>
                    <a:pt x="4579" y="2862"/>
                    <a:pt x="4579" y="2862"/>
                  </a:cubicBezTo>
                  <a:cubicBezTo>
                    <a:pt x="4579" y="2862"/>
                    <a:pt x="4579" y="2862"/>
                    <a:pt x="4579" y="2862"/>
                  </a:cubicBezTo>
                  <a:cubicBezTo>
                    <a:pt x="4533" y="2862"/>
                    <a:pt x="4533" y="2862"/>
                    <a:pt x="4533" y="2862"/>
                  </a:cubicBezTo>
                  <a:cubicBezTo>
                    <a:pt x="4533" y="2862"/>
                    <a:pt x="4533" y="2862"/>
                    <a:pt x="4533" y="2862"/>
                  </a:cubicBezTo>
                  <a:cubicBezTo>
                    <a:pt x="4533" y="2862"/>
                    <a:pt x="4533" y="2862"/>
                    <a:pt x="4533" y="2862"/>
                  </a:cubicBezTo>
                  <a:cubicBezTo>
                    <a:pt x="4533" y="2862"/>
                    <a:pt x="4533" y="2862"/>
                    <a:pt x="4533" y="2862"/>
                  </a:cubicBezTo>
                  <a:cubicBezTo>
                    <a:pt x="4533" y="2862"/>
                    <a:pt x="4533" y="2862"/>
                    <a:pt x="4533" y="2862"/>
                  </a:cubicBezTo>
                  <a:cubicBezTo>
                    <a:pt x="4348" y="3046"/>
                    <a:pt x="4348" y="3046"/>
                    <a:pt x="4348" y="3046"/>
                  </a:cubicBezTo>
                  <a:cubicBezTo>
                    <a:pt x="4348" y="1615"/>
                    <a:pt x="4348" y="1615"/>
                    <a:pt x="4348" y="1615"/>
                  </a:cubicBezTo>
                  <a:close/>
                  <a:moveTo>
                    <a:pt x="4903" y="4800"/>
                  </a:moveTo>
                  <a:cubicBezTo>
                    <a:pt x="4903" y="6462"/>
                    <a:pt x="4903" y="6462"/>
                    <a:pt x="4903" y="6462"/>
                  </a:cubicBezTo>
                  <a:cubicBezTo>
                    <a:pt x="4533" y="6138"/>
                    <a:pt x="4533" y="6138"/>
                    <a:pt x="4533" y="6138"/>
                  </a:cubicBezTo>
                  <a:cubicBezTo>
                    <a:pt x="4348" y="6323"/>
                    <a:pt x="4348" y="6323"/>
                    <a:pt x="4348" y="6323"/>
                  </a:cubicBezTo>
                  <a:cubicBezTo>
                    <a:pt x="4348" y="5308"/>
                    <a:pt x="4348" y="5308"/>
                    <a:pt x="4348" y="5308"/>
                  </a:cubicBezTo>
                  <a:cubicBezTo>
                    <a:pt x="4625" y="5077"/>
                    <a:pt x="4625" y="5077"/>
                    <a:pt x="4625" y="5077"/>
                  </a:cubicBezTo>
                  <a:cubicBezTo>
                    <a:pt x="4625" y="5077"/>
                    <a:pt x="4625" y="5077"/>
                    <a:pt x="4625" y="5077"/>
                  </a:cubicBezTo>
                  <a:cubicBezTo>
                    <a:pt x="4625" y="5031"/>
                    <a:pt x="4625" y="5031"/>
                    <a:pt x="4625" y="5031"/>
                  </a:cubicBezTo>
                  <a:cubicBezTo>
                    <a:pt x="4625" y="5031"/>
                    <a:pt x="4625" y="5031"/>
                    <a:pt x="4625" y="5031"/>
                  </a:cubicBezTo>
                  <a:cubicBezTo>
                    <a:pt x="4672" y="5031"/>
                    <a:pt x="4672" y="5031"/>
                    <a:pt x="4672" y="5031"/>
                  </a:cubicBezTo>
                  <a:cubicBezTo>
                    <a:pt x="4672" y="5031"/>
                    <a:pt x="4672" y="5031"/>
                    <a:pt x="4672" y="5031"/>
                  </a:cubicBezTo>
                  <a:cubicBezTo>
                    <a:pt x="4672" y="5031"/>
                    <a:pt x="4672" y="5031"/>
                    <a:pt x="4672" y="5031"/>
                  </a:cubicBezTo>
                  <a:cubicBezTo>
                    <a:pt x="4672" y="5031"/>
                    <a:pt x="4672" y="5031"/>
                    <a:pt x="4672" y="5031"/>
                  </a:cubicBezTo>
                  <a:cubicBezTo>
                    <a:pt x="4672" y="5031"/>
                    <a:pt x="4672" y="5031"/>
                    <a:pt x="4672" y="5031"/>
                  </a:cubicBezTo>
                  <a:cubicBezTo>
                    <a:pt x="4672" y="4985"/>
                    <a:pt x="4672" y="4985"/>
                    <a:pt x="4672" y="4985"/>
                  </a:cubicBezTo>
                  <a:cubicBezTo>
                    <a:pt x="4672" y="4985"/>
                    <a:pt x="4672" y="4985"/>
                    <a:pt x="4672" y="4985"/>
                  </a:cubicBezTo>
                  <a:cubicBezTo>
                    <a:pt x="4718" y="4985"/>
                    <a:pt x="4718" y="4985"/>
                    <a:pt x="4718" y="4985"/>
                  </a:cubicBezTo>
                  <a:cubicBezTo>
                    <a:pt x="4718" y="4985"/>
                    <a:pt x="4718" y="4985"/>
                    <a:pt x="4718" y="4985"/>
                  </a:cubicBezTo>
                  <a:cubicBezTo>
                    <a:pt x="4718" y="4985"/>
                    <a:pt x="4718" y="4985"/>
                    <a:pt x="4718" y="4985"/>
                  </a:cubicBezTo>
                  <a:cubicBezTo>
                    <a:pt x="4718" y="4985"/>
                    <a:pt x="4718" y="4985"/>
                    <a:pt x="4718" y="4985"/>
                  </a:cubicBezTo>
                  <a:cubicBezTo>
                    <a:pt x="4718" y="4938"/>
                    <a:pt x="4718" y="4938"/>
                    <a:pt x="4718" y="4938"/>
                  </a:cubicBezTo>
                  <a:cubicBezTo>
                    <a:pt x="4718" y="4938"/>
                    <a:pt x="4718" y="4938"/>
                    <a:pt x="4718" y="4938"/>
                  </a:cubicBezTo>
                  <a:cubicBezTo>
                    <a:pt x="4718" y="4938"/>
                    <a:pt x="4718" y="4938"/>
                    <a:pt x="4718" y="4938"/>
                  </a:cubicBezTo>
                  <a:cubicBezTo>
                    <a:pt x="4718" y="4938"/>
                    <a:pt x="4718" y="4938"/>
                    <a:pt x="4718" y="4938"/>
                  </a:cubicBezTo>
                  <a:cubicBezTo>
                    <a:pt x="4764" y="4938"/>
                    <a:pt x="4764" y="4938"/>
                    <a:pt x="4764" y="4938"/>
                  </a:cubicBezTo>
                  <a:cubicBezTo>
                    <a:pt x="4764" y="4938"/>
                    <a:pt x="4764" y="4938"/>
                    <a:pt x="4764" y="4938"/>
                  </a:cubicBezTo>
                  <a:cubicBezTo>
                    <a:pt x="4764" y="4938"/>
                    <a:pt x="4764" y="4938"/>
                    <a:pt x="4764" y="4938"/>
                  </a:cubicBezTo>
                  <a:cubicBezTo>
                    <a:pt x="4764" y="4938"/>
                    <a:pt x="4764" y="4938"/>
                    <a:pt x="4764" y="4938"/>
                  </a:cubicBezTo>
                  <a:cubicBezTo>
                    <a:pt x="4764" y="4892"/>
                    <a:pt x="4764" y="4892"/>
                    <a:pt x="4764" y="4892"/>
                  </a:cubicBezTo>
                  <a:cubicBezTo>
                    <a:pt x="4764" y="4892"/>
                    <a:pt x="4764" y="4892"/>
                    <a:pt x="4764" y="4892"/>
                  </a:cubicBezTo>
                  <a:cubicBezTo>
                    <a:pt x="4810" y="4892"/>
                    <a:pt x="4810" y="4892"/>
                    <a:pt x="4810" y="4892"/>
                  </a:cubicBezTo>
                  <a:cubicBezTo>
                    <a:pt x="4810" y="4892"/>
                    <a:pt x="4810" y="4892"/>
                    <a:pt x="4810" y="4892"/>
                  </a:cubicBezTo>
                  <a:cubicBezTo>
                    <a:pt x="4810" y="4892"/>
                    <a:pt x="4810" y="4892"/>
                    <a:pt x="4810" y="4892"/>
                  </a:cubicBezTo>
                  <a:cubicBezTo>
                    <a:pt x="4810" y="4892"/>
                    <a:pt x="4810" y="4892"/>
                    <a:pt x="4810" y="4892"/>
                  </a:cubicBezTo>
                  <a:cubicBezTo>
                    <a:pt x="4810" y="4892"/>
                    <a:pt x="4810" y="4892"/>
                    <a:pt x="4810" y="4892"/>
                  </a:cubicBezTo>
                  <a:cubicBezTo>
                    <a:pt x="4810" y="4846"/>
                    <a:pt x="4810" y="4846"/>
                    <a:pt x="4810" y="4846"/>
                  </a:cubicBezTo>
                  <a:cubicBezTo>
                    <a:pt x="4810" y="4846"/>
                    <a:pt x="4810" y="4846"/>
                    <a:pt x="4810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46"/>
                    <a:pt x="4857" y="4846"/>
                    <a:pt x="4857" y="4846"/>
                  </a:cubicBezTo>
                  <a:cubicBezTo>
                    <a:pt x="4857" y="4800"/>
                    <a:pt x="4857" y="4800"/>
                    <a:pt x="4857" y="4800"/>
                  </a:cubicBezTo>
                  <a:cubicBezTo>
                    <a:pt x="4857" y="4800"/>
                    <a:pt x="4857" y="4800"/>
                    <a:pt x="4857" y="4800"/>
                  </a:cubicBezTo>
                  <a:lnTo>
                    <a:pt x="4903" y="4800"/>
                  </a:lnTo>
                  <a:close/>
                  <a:moveTo>
                    <a:pt x="4348" y="10246"/>
                  </a:moveTo>
                  <a:cubicBezTo>
                    <a:pt x="3746" y="9692"/>
                    <a:pt x="3746" y="9692"/>
                    <a:pt x="3746" y="9692"/>
                  </a:cubicBezTo>
                  <a:cubicBezTo>
                    <a:pt x="3746" y="8354"/>
                    <a:pt x="3746" y="8354"/>
                    <a:pt x="3746" y="8354"/>
                  </a:cubicBezTo>
                  <a:cubicBezTo>
                    <a:pt x="4163" y="8769"/>
                    <a:pt x="4163" y="8769"/>
                    <a:pt x="4163" y="8769"/>
                  </a:cubicBezTo>
                  <a:cubicBezTo>
                    <a:pt x="4348" y="8585"/>
                    <a:pt x="4348" y="8585"/>
                    <a:pt x="4348" y="8585"/>
                  </a:cubicBezTo>
                  <a:cubicBezTo>
                    <a:pt x="4348" y="10246"/>
                    <a:pt x="4348" y="10246"/>
                    <a:pt x="4348" y="10246"/>
                  </a:cubicBezTo>
                  <a:close/>
                  <a:moveTo>
                    <a:pt x="3746" y="2215"/>
                  </a:moveTo>
                  <a:cubicBezTo>
                    <a:pt x="4348" y="1615"/>
                    <a:pt x="4348" y="1615"/>
                    <a:pt x="4348" y="1615"/>
                  </a:cubicBezTo>
                  <a:cubicBezTo>
                    <a:pt x="4348" y="3046"/>
                    <a:pt x="4348" y="3046"/>
                    <a:pt x="4348" y="3046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462"/>
                    <a:pt x="3931" y="3462"/>
                    <a:pt x="3931" y="3462"/>
                  </a:cubicBezTo>
                  <a:cubicBezTo>
                    <a:pt x="3931" y="3508"/>
                    <a:pt x="3931" y="3508"/>
                    <a:pt x="3931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08"/>
                    <a:pt x="3885" y="3508"/>
                    <a:pt x="3885" y="3508"/>
                  </a:cubicBezTo>
                  <a:cubicBezTo>
                    <a:pt x="3885" y="3554"/>
                    <a:pt x="3885" y="3554"/>
                    <a:pt x="3885" y="3554"/>
                  </a:cubicBezTo>
                  <a:cubicBezTo>
                    <a:pt x="3839" y="3554"/>
                    <a:pt x="3839" y="3554"/>
                    <a:pt x="3839" y="3554"/>
                  </a:cubicBezTo>
                  <a:cubicBezTo>
                    <a:pt x="3839" y="3554"/>
                    <a:pt x="3839" y="3554"/>
                    <a:pt x="3839" y="3554"/>
                  </a:cubicBezTo>
                  <a:cubicBezTo>
                    <a:pt x="3839" y="3554"/>
                    <a:pt x="3839" y="3554"/>
                    <a:pt x="3839" y="3554"/>
                  </a:cubicBezTo>
                  <a:cubicBezTo>
                    <a:pt x="3839" y="3554"/>
                    <a:pt x="3839" y="3554"/>
                    <a:pt x="3839" y="3554"/>
                  </a:cubicBezTo>
                  <a:cubicBezTo>
                    <a:pt x="3839" y="3554"/>
                    <a:pt x="3839" y="3554"/>
                    <a:pt x="3839" y="3554"/>
                  </a:cubicBezTo>
                  <a:cubicBezTo>
                    <a:pt x="3839" y="3600"/>
                    <a:pt x="3839" y="3600"/>
                    <a:pt x="3839" y="3600"/>
                  </a:cubicBezTo>
                  <a:cubicBezTo>
                    <a:pt x="3839" y="3600"/>
                    <a:pt x="3839" y="3600"/>
                    <a:pt x="3839" y="3600"/>
                  </a:cubicBezTo>
                  <a:cubicBezTo>
                    <a:pt x="3793" y="3600"/>
                    <a:pt x="3793" y="3600"/>
                    <a:pt x="3793" y="3600"/>
                  </a:cubicBezTo>
                  <a:cubicBezTo>
                    <a:pt x="3793" y="3600"/>
                    <a:pt x="3793" y="3600"/>
                    <a:pt x="3793" y="3600"/>
                  </a:cubicBezTo>
                  <a:cubicBezTo>
                    <a:pt x="3793" y="3600"/>
                    <a:pt x="3793" y="3600"/>
                    <a:pt x="3793" y="3600"/>
                  </a:cubicBezTo>
                  <a:cubicBezTo>
                    <a:pt x="3793" y="3600"/>
                    <a:pt x="3793" y="3600"/>
                    <a:pt x="3793" y="3600"/>
                  </a:cubicBezTo>
                  <a:cubicBezTo>
                    <a:pt x="3793" y="3600"/>
                    <a:pt x="3793" y="3600"/>
                    <a:pt x="3793" y="3600"/>
                  </a:cubicBezTo>
                  <a:cubicBezTo>
                    <a:pt x="3793" y="3646"/>
                    <a:pt x="3793" y="3646"/>
                    <a:pt x="3793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2215"/>
                    <a:pt x="3746" y="2215"/>
                    <a:pt x="3746" y="2215"/>
                  </a:cubicBezTo>
                  <a:close/>
                  <a:moveTo>
                    <a:pt x="4348" y="5308"/>
                  </a:moveTo>
                  <a:cubicBezTo>
                    <a:pt x="4348" y="6323"/>
                    <a:pt x="4348" y="6323"/>
                    <a:pt x="4348" y="6323"/>
                  </a:cubicBezTo>
                  <a:cubicBezTo>
                    <a:pt x="4070" y="6600"/>
                    <a:pt x="4070" y="6600"/>
                    <a:pt x="4070" y="6600"/>
                  </a:cubicBezTo>
                  <a:cubicBezTo>
                    <a:pt x="4348" y="6877"/>
                    <a:pt x="4348" y="6877"/>
                    <a:pt x="4348" y="6877"/>
                  </a:cubicBezTo>
                  <a:cubicBezTo>
                    <a:pt x="4348" y="8031"/>
                    <a:pt x="4348" y="8031"/>
                    <a:pt x="4348" y="8031"/>
                  </a:cubicBezTo>
                  <a:cubicBezTo>
                    <a:pt x="3746" y="7431"/>
                    <a:pt x="3746" y="7431"/>
                    <a:pt x="3746" y="7431"/>
                  </a:cubicBezTo>
                  <a:cubicBezTo>
                    <a:pt x="3746" y="5908"/>
                    <a:pt x="3746" y="5908"/>
                    <a:pt x="3746" y="5908"/>
                  </a:cubicBezTo>
                  <a:cubicBezTo>
                    <a:pt x="3793" y="5908"/>
                    <a:pt x="3793" y="5908"/>
                    <a:pt x="3793" y="5908"/>
                  </a:cubicBezTo>
                  <a:cubicBezTo>
                    <a:pt x="3793" y="5908"/>
                    <a:pt x="3793" y="5908"/>
                    <a:pt x="3793" y="5908"/>
                  </a:cubicBezTo>
                  <a:cubicBezTo>
                    <a:pt x="3793" y="5908"/>
                    <a:pt x="3793" y="5908"/>
                    <a:pt x="3793" y="5908"/>
                  </a:cubicBezTo>
                  <a:cubicBezTo>
                    <a:pt x="3793" y="5908"/>
                    <a:pt x="3793" y="5908"/>
                    <a:pt x="3793" y="5908"/>
                  </a:cubicBezTo>
                  <a:cubicBezTo>
                    <a:pt x="3793" y="5862"/>
                    <a:pt x="3793" y="5862"/>
                    <a:pt x="3793" y="5862"/>
                  </a:cubicBezTo>
                  <a:cubicBezTo>
                    <a:pt x="3793" y="5862"/>
                    <a:pt x="3793" y="5862"/>
                    <a:pt x="3793" y="5862"/>
                  </a:cubicBezTo>
                  <a:cubicBezTo>
                    <a:pt x="3793" y="5862"/>
                    <a:pt x="3793" y="5862"/>
                    <a:pt x="3793" y="5862"/>
                  </a:cubicBezTo>
                  <a:cubicBezTo>
                    <a:pt x="3839" y="5862"/>
                    <a:pt x="3839" y="5862"/>
                    <a:pt x="3839" y="5862"/>
                  </a:cubicBezTo>
                  <a:cubicBezTo>
                    <a:pt x="3839" y="5862"/>
                    <a:pt x="3839" y="5862"/>
                    <a:pt x="3839" y="5862"/>
                  </a:cubicBezTo>
                  <a:cubicBezTo>
                    <a:pt x="3839" y="5862"/>
                    <a:pt x="3839" y="5862"/>
                    <a:pt x="3839" y="5862"/>
                  </a:cubicBezTo>
                  <a:cubicBezTo>
                    <a:pt x="3839" y="5862"/>
                    <a:pt x="3839" y="5862"/>
                    <a:pt x="3839" y="5862"/>
                  </a:cubicBezTo>
                  <a:cubicBezTo>
                    <a:pt x="3839" y="5815"/>
                    <a:pt x="3839" y="5815"/>
                    <a:pt x="3839" y="5815"/>
                  </a:cubicBezTo>
                  <a:cubicBezTo>
                    <a:pt x="3839" y="5815"/>
                    <a:pt x="3839" y="5815"/>
                    <a:pt x="3839" y="5815"/>
                  </a:cubicBezTo>
                  <a:cubicBezTo>
                    <a:pt x="3839" y="5815"/>
                    <a:pt x="3839" y="5815"/>
                    <a:pt x="3839" y="5815"/>
                  </a:cubicBezTo>
                  <a:cubicBezTo>
                    <a:pt x="3885" y="5815"/>
                    <a:pt x="3885" y="5815"/>
                    <a:pt x="3885" y="5815"/>
                  </a:cubicBezTo>
                  <a:cubicBezTo>
                    <a:pt x="3885" y="5815"/>
                    <a:pt x="3885" y="5815"/>
                    <a:pt x="3885" y="5815"/>
                  </a:cubicBezTo>
                  <a:cubicBezTo>
                    <a:pt x="3885" y="5815"/>
                    <a:pt x="3885" y="5815"/>
                    <a:pt x="3885" y="5815"/>
                  </a:cubicBezTo>
                  <a:cubicBezTo>
                    <a:pt x="3885" y="5769"/>
                    <a:pt x="3885" y="5769"/>
                    <a:pt x="3885" y="5769"/>
                  </a:cubicBezTo>
                  <a:cubicBezTo>
                    <a:pt x="3885" y="5769"/>
                    <a:pt x="3885" y="5769"/>
                    <a:pt x="3885" y="5769"/>
                  </a:cubicBezTo>
                  <a:cubicBezTo>
                    <a:pt x="3885" y="5769"/>
                    <a:pt x="3885" y="5769"/>
                    <a:pt x="3885" y="5769"/>
                  </a:cubicBezTo>
                  <a:cubicBezTo>
                    <a:pt x="3885" y="5769"/>
                    <a:pt x="3885" y="5769"/>
                    <a:pt x="3885" y="5769"/>
                  </a:cubicBezTo>
                  <a:cubicBezTo>
                    <a:pt x="3931" y="5769"/>
                    <a:pt x="3931" y="5769"/>
                    <a:pt x="3931" y="5769"/>
                  </a:cubicBezTo>
                  <a:cubicBezTo>
                    <a:pt x="3931" y="5769"/>
                    <a:pt x="3931" y="5769"/>
                    <a:pt x="3931" y="5769"/>
                  </a:cubicBezTo>
                  <a:cubicBezTo>
                    <a:pt x="3931" y="5769"/>
                    <a:pt x="3931" y="5769"/>
                    <a:pt x="3931" y="5769"/>
                  </a:cubicBezTo>
                  <a:cubicBezTo>
                    <a:pt x="3931" y="5723"/>
                    <a:pt x="3931" y="5723"/>
                    <a:pt x="3931" y="5723"/>
                  </a:cubicBezTo>
                  <a:cubicBezTo>
                    <a:pt x="3931" y="5723"/>
                    <a:pt x="3931" y="5723"/>
                    <a:pt x="3931" y="5723"/>
                  </a:cubicBezTo>
                  <a:cubicBezTo>
                    <a:pt x="3931" y="5723"/>
                    <a:pt x="3931" y="5723"/>
                    <a:pt x="3931" y="5723"/>
                  </a:cubicBezTo>
                  <a:cubicBezTo>
                    <a:pt x="3931" y="5723"/>
                    <a:pt x="3931" y="5723"/>
                    <a:pt x="3931" y="5723"/>
                  </a:cubicBezTo>
                  <a:cubicBezTo>
                    <a:pt x="3978" y="5723"/>
                    <a:pt x="3978" y="5723"/>
                    <a:pt x="3978" y="5723"/>
                  </a:cubicBezTo>
                  <a:cubicBezTo>
                    <a:pt x="3978" y="5723"/>
                    <a:pt x="3978" y="5723"/>
                    <a:pt x="3978" y="5723"/>
                  </a:cubicBezTo>
                  <a:cubicBezTo>
                    <a:pt x="3978" y="5723"/>
                    <a:pt x="3978" y="5723"/>
                    <a:pt x="3978" y="5723"/>
                  </a:cubicBezTo>
                  <a:cubicBezTo>
                    <a:pt x="3978" y="5723"/>
                    <a:pt x="3978" y="5723"/>
                    <a:pt x="3978" y="5723"/>
                  </a:cubicBezTo>
                  <a:cubicBezTo>
                    <a:pt x="3978" y="5677"/>
                    <a:pt x="3978" y="5677"/>
                    <a:pt x="3978" y="5677"/>
                  </a:cubicBezTo>
                  <a:cubicBezTo>
                    <a:pt x="3978" y="5677"/>
                    <a:pt x="3978" y="5677"/>
                    <a:pt x="3978" y="5677"/>
                  </a:cubicBezTo>
                  <a:cubicBezTo>
                    <a:pt x="3978" y="5677"/>
                    <a:pt x="3978" y="5677"/>
                    <a:pt x="3978" y="5677"/>
                  </a:cubicBezTo>
                  <a:cubicBezTo>
                    <a:pt x="3978" y="5677"/>
                    <a:pt x="3978" y="5677"/>
                    <a:pt x="3978" y="5677"/>
                  </a:cubicBezTo>
                  <a:cubicBezTo>
                    <a:pt x="4024" y="5677"/>
                    <a:pt x="4024" y="5677"/>
                    <a:pt x="4024" y="5677"/>
                  </a:cubicBezTo>
                  <a:cubicBezTo>
                    <a:pt x="4024" y="5677"/>
                    <a:pt x="4024" y="5677"/>
                    <a:pt x="4024" y="5677"/>
                  </a:cubicBezTo>
                  <a:cubicBezTo>
                    <a:pt x="4024" y="5677"/>
                    <a:pt x="4024" y="5677"/>
                    <a:pt x="4024" y="5677"/>
                  </a:cubicBezTo>
                  <a:cubicBezTo>
                    <a:pt x="4024" y="5631"/>
                    <a:pt x="4024" y="5631"/>
                    <a:pt x="4024" y="5631"/>
                  </a:cubicBezTo>
                  <a:cubicBezTo>
                    <a:pt x="4024" y="5631"/>
                    <a:pt x="4024" y="5631"/>
                    <a:pt x="4024" y="5631"/>
                  </a:cubicBezTo>
                  <a:cubicBezTo>
                    <a:pt x="4024" y="5631"/>
                    <a:pt x="4024" y="5631"/>
                    <a:pt x="4024" y="5631"/>
                  </a:cubicBezTo>
                  <a:cubicBezTo>
                    <a:pt x="4070" y="5631"/>
                    <a:pt x="4070" y="5631"/>
                    <a:pt x="4070" y="5631"/>
                  </a:cubicBezTo>
                  <a:lnTo>
                    <a:pt x="4348" y="5308"/>
                  </a:lnTo>
                  <a:close/>
                  <a:moveTo>
                    <a:pt x="3746" y="9692"/>
                  </a:moveTo>
                  <a:cubicBezTo>
                    <a:pt x="0" y="5908"/>
                    <a:pt x="0" y="5908"/>
                    <a:pt x="0" y="5908"/>
                  </a:cubicBezTo>
                  <a:cubicBezTo>
                    <a:pt x="3746" y="2215"/>
                    <a:pt x="3746" y="2215"/>
                    <a:pt x="3746" y="2215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46" y="3646"/>
                    <a:pt x="3746" y="3646"/>
                    <a:pt x="3746" y="3646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692"/>
                    <a:pt x="3700" y="3692"/>
                    <a:pt x="3700" y="3692"/>
                  </a:cubicBezTo>
                  <a:cubicBezTo>
                    <a:pt x="3700" y="3738"/>
                    <a:pt x="3700" y="3738"/>
                    <a:pt x="3700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38"/>
                    <a:pt x="3654" y="3738"/>
                    <a:pt x="3654" y="3738"/>
                  </a:cubicBezTo>
                  <a:cubicBezTo>
                    <a:pt x="3654" y="3785"/>
                    <a:pt x="3654" y="3785"/>
                    <a:pt x="3654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608" y="3785"/>
                    <a:pt x="3608" y="3785"/>
                    <a:pt x="3608" y="3785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31"/>
                    <a:pt x="3561" y="3831"/>
                    <a:pt x="3561" y="3831"/>
                  </a:cubicBezTo>
                  <a:cubicBezTo>
                    <a:pt x="3561" y="3877"/>
                    <a:pt x="3561" y="3877"/>
                    <a:pt x="3561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515" y="3877"/>
                    <a:pt x="3515" y="3877"/>
                    <a:pt x="3515" y="3877"/>
                  </a:cubicBezTo>
                  <a:cubicBezTo>
                    <a:pt x="3469" y="3923"/>
                    <a:pt x="3469" y="3923"/>
                    <a:pt x="3469" y="3923"/>
                  </a:cubicBezTo>
                  <a:cubicBezTo>
                    <a:pt x="3469" y="3923"/>
                    <a:pt x="3469" y="3923"/>
                    <a:pt x="3469" y="3923"/>
                  </a:cubicBezTo>
                  <a:cubicBezTo>
                    <a:pt x="2914" y="4477"/>
                    <a:pt x="2914" y="4477"/>
                    <a:pt x="2914" y="4477"/>
                  </a:cubicBezTo>
                  <a:cubicBezTo>
                    <a:pt x="2914" y="4477"/>
                    <a:pt x="2914" y="4477"/>
                    <a:pt x="2914" y="4477"/>
                  </a:cubicBezTo>
                  <a:cubicBezTo>
                    <a:pt x="2914" y="4477"/>
                    <a:pt x="2914" y="4477"/>
                    <a:pt x="2914" y="4477"/>
                  </a:cubicBezTo>
                  <a:cubicBezTo>
                    <a:pt x="2868" y="4477"/>
                    <a:pt x="2868" y="4477"/>
                    <a:pt x="2868" y="4477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68" y="4523"/>
                    <a:pt x="2868" y="4523"/>
                    <a:pt x="2868" y="4523"/>
                  </a:cubicBezTo>
                  <a:cubicBezTo>
                    <a:pt x="2821" y="4523"/>
                    <a:pt x="2821" y="4523"/>
                    <a:pt x="2821" y="4523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821" y="4569"/>
                    <a:pt x="2821" y="4569"/>
                    <a:pt x="2821" y="4569"/>
                  </a:cubicBezTo>
                  <a:cubicBezTo>
                    <a:pt x="2775" y="4569"/>
                    <a:pt x="2775" y="4569"/>
                    <a:pt x="2775" y="4569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75" y="4615"/>
                    <a:pt x="2775" y="4615"/>
                    <a:pt x="2775" y="4615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729" y="4662"/>
                    <a:pt x="2729" y="4662"/>
                    <a:pt x="2729" y="4662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83" y="4708"/>
                    <a:pt x="2683" y="4708"/>
                    <a:pt x="2683" y="4708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636" y="4754"/>
                    <a:pt x="2636" y="4754"/>
                    <a:pt x="2636" y="4754"/>
                  </a:cubicBezTo>
                  <a:cubicBezTo>
                    <a:pt x="2590" y="4754"/>
                    <a:pt x="2590" y="4754"/>
                    <a:pt x="2590" y="4754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90" y="4800"/>
                    <a:pt x="2590" y="4800"/>
                    <a:pt x="2590" y="4800"/>
                  </a:cubicBezTo>
                  <a:cubicBezTo>
                    <a:pt x="2544" y="4800"/>
                    <a:pt x="2544" y="4800"/>
                    <a:pt x="2544" y="4800"/>
                  </a:cubicBezTo>
                  <a:cubicBezTo>
                    <a:pt x="2544" y="4846"/>
                    <a:pt x="2544" y="4846"/>
                    <a:pt x="2544" y="4846"/>
                  </a:cubicBezTo>
                  <a:cubicBezTo>
                    <a:pt x="2544" y="4846"/>
                    <a:pt x="2544" y="4846"/>
                    <a:pt x="2544" y="4846"/>
                  </a:cubicBezTo>
                  <a:cubicBezTo>
                    <a:pt x="2544" y="4846"/>
                    <a:pt x="2544" y="4846"/>
                    <a:pt x="2544" y="4846"/>
                  </a:cubicBezTo>
                  <a:cubicBezTo>
                    <a:pt x="2544" y="4846"/>
                    <a:pt x="2544" y="4846"/>
                    <a:pt x="2544" y="4846"/>
                  </a:cubicBezTo>
                  <a:cubicBezTo>
                    <a:pt x="2544" y="4846"/>
                    <a:pt x="2544" y="4846"/>
                    <a:pt x="2544" y="4846"/>
                  </a:cubicBezTo>
                  <a:cubicBezTo>
                    <a:pt x="2498" y="4846"/>
                    <a:pt x="2498" y="4846"/>
                    <a:pt x="2498" y="4846"/>
                  </a:cubicBezTo>
                  <a:cubicBezTo>
                    <a:pt x="2498" y="4846"/>
                    <a:pt x="2498" y="4846"/>
                    <a:pt x="2498" y="4846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98" y="4892"/>
                    <a:pt x="2498" y="4892"/>
                    <a:pt x="2498" y="4892"/>
                  </a:cubicBezTo>
                  <a:cubicBezTo>
                    <a:pt x="2451" y="4892"/>
                    <a:pt x="2451" y="4892"/>
                    <a:pt x="2451" y="4892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2451" y="4938"/>
                    <a:pt x="2451" y="4938"/>
                    <a:pt x="2451" y="4938"/>
                  </a:cubicBezTo>
                  <a:cubicBezTo>
                    <a:pt x="1388" y="6000"/>
                    <a:pt x="1388" y="6000"/>
                    <a:pt x="1388" y="6000"/>
                  </a:cubicBezTo>
                  <a:cubicBezTo>
                    <a:pt x="1758" y="6369"/>
                    <a:pt x="2174" y="6738"/>
                    <a:pt x="2544" y="7154"/>
                  </a:cubicBezTo>
                  <a:cubicBezTo>
                    <a:pt x="3561" y="6092"/>
                    <a:pt x="3561" y="6092"/>
                    <a:pt x="3561" y="6092"/>
                  </a:cubicBezTo>
                  <a:cubicBezTo>
                    <a:pt x="3561" y="6092"/>
                    <a:pt x="3561" y="6092"/>
                    <a:pt x="3561" y="6092"/>
                  </a:cubicBezTo>
                  <a:cubicBezTo>
                    <a:pt x="3608" y="6092"/>
                    <a:pt x="3608" y="6092"/>
                    <a:pt x="3608" y="6092"/>
                  </a:cubicBezTo>
                  <a:cubicBezTo>
                    <a:pt x="3608" y="6092"/>
                    <a:pt x="3608" y="6092"/>
                    <a:pt x="3608" y="6092"/>
                  </a:cubicBezTo>
                  <a:cubicBezTo>
                    <a:pt x="3608" y="6092"/>
                    <a:pt x="3608" y="6092"/>
                    <a:pt x="3608" y="6092"/>
                  </a:cubicBezTo>
                  <a:cubicBezTo>
                    <a:pt x="3608" y="6092"/>
                    <a:pt x="3608" y="6092"/>
                    <a:pt x="3608" y="6092"/>
                  </a:cubicBezTo>
                  <a:cubicBezTo>
                    <a:pt x="3608" y="6046"/>
                    <a:pt x="3608" y="6046"/>
                    <a:pt x="3608" y="6046"/>
                  </a:cubicBezTo>
                  <a:cubicBezTo>
                    <a:pt x="3608" y="6046"/>
                    <a:pt x="3608" y="6046"/>
                    <a:pt x="3608" y="6046"/>
                  </a:cubicBezTo>
                  <a:cubicBezTo>
                    <a:pt x="3608" y="6046"/>
                    <a:pt x="3608" y="6046"/>
                    <a:pt x="3608" y="6046"/>
                  </a:cubicBezTo>
                  <a:cubicBezTo>
                    <a:pt x="3654" y="6046"/>
                    <a:pt x="3654" y="6046"/>
                    <a:pt x="3654" y="6046"/>
                  </a:cubicBezTo>
                  <a:cubicBezTo>
                    <a:pt x="3654" y="6046"/>
                    <a:pt x="3654" y="6046"/>
                    <a:pt x="3654" y="6046"/>
                  </a:cubicBezTo>
                  <a:cubicBezTo>
                    <a:pt x="3654" y="6046"/>
                    <a:pt x="3654" y="6046"/>
                    <a:pt x="3654" y="6046"/>
                  </a:cubicBezTo>
                  <a:cubicBezTo>
                    <a:pt x="3654" y="6000"/>
                    <a:pt x="3654" y="6000"/>
                    <a:pt x="3654" y="6000"/>
                  </a:cubicBezTo>
                  <a:cubicBezTo>
                    <a:pt x="3654" y="6000"/>
                    <a:pt x="3654" y="6000"/>
                    <a:pt x="3654" y="6000"/>
                  </a:cubicBezTo>
                  <a:cubicBezTo>
                    <a:pt x="3654" y="6000"/>
                    <a:pt x="3654" y="6000"/>
                    <a:pt x="3654" y="6000"/>
                  </a:cubicBezTo>
                  <a:cubicBezTo>
                    <a:pt x="3654" y="6000"/>
                    <a:pt x="3654" y="6000"/>
                    <a:pt x="3654" y="6000"/>
                  </a:cubicBezTo>
                  <a:cubicBezTo>
                    <a:pt x="3654" y="6000"/>
                    <a:pt x="3654" y="6000"/>
                    <a:pt x="3654" y="6000"/>
                  </a:cubicBezTo>
                  <a:cubicBezTo>
                    <a:pt x="3700" y="6000"/>
                    <a:pt x="3700" y="6000"/>
                    <a:pt x="3700" y="6000"/>
                  </a:cubicBezTo>
                  <a:cubicBezTo>
                    <a:pt x="3700" y="6000"/>
                    <a:pt x="3700" y="6000"/>
                    <a:pt x="3700" y="6000"/>
                  </a:cubicBezTo>
                  <a:cubicBezTo>
                    <a:pt x="3700" y="5954"/>
                    <a:pt x="3700" y="5954"/>
                    <a:pt x="3700" y="5954"/>
                  </a:cubicBezTo>
                  <a:cubicBezTo>
                    <a:pt x="3700" y="5954"/>
                    <a:pt x="3700" y="5954"/>
                    <a:pt x="3700" y="5954"/>
                  </a:cubicBezTo>
                  <a:cubicBezTo>
                    <a:pt x="3700" y="5954"/>
                    <a:pt x="3700" y="5954"/>
                    <a:pt x="3700" y="5954"/>
                  </a:cubicBezTo>
                  <a:cubicBezTo>
                    <a:pt x="3700" y="5954"/>
                    <a:pt x="3700" y="5954"/>
                    <a:pt x="3700" y="5954"/>
                  </a:cubicBezTo>
                  <a:cubicBezTo>
                    <a:pt x="3700" y="5954"/>
                    <a:pt x="3700" y="5954"/>
                    <a:pt x="3700" y="5954"/>
                  </a:cubicBezTo>
                  <a:cubicBezTo>
                    <a:pt x="3746" y="5954"/>
                    <a:pt x="3746" y="5954"/>
                    <a:pt x="3746" y="5954"/>
                  </a:cubicBezTo>
                  <a:cubicBezTo>
                    <a:pt x="3746" y="5954"/>
                    <a:pt x="3746" y="5954"/>
                    <a:pt x="3746" y="5954"/>
                  </a:cubicBezTo>
                  <a:cubicBezTo>
                    <a:pt x="3746" y="5954"/>
                    <a:pt x="3746" y="5954"/>
                    <a:pt x="3746" y="5954"/>
                  </a:cubicBezTo>
                  <a:cubicBezTo>
                    <a:pt x="3746" y="5908"/>
                    <a:pt x="3746" y="5908"/>
                    <a:pt x="3746" y="5908"/>
                  </a:cubicBezTo>
                  <a:cubicBezTo>
                    <a:pt x="3746" y="5908"/>
                    <a:pt x="3746" y="5908"/>
                    <a:pt x="3746" y="5908"/>
                  </a:cubicBezTo>
                  <a:cubicBezTo>
                    <a:pt x="3746" y="5908"/>
                    <a:pt x="3746" y="5908"/>
                    <a:pt x="3746" y="5908"/>
                  </a:cubicBezTo>
                  <a:cubicBezTo>
                    <a:pt x="3746" y="5908"/>
                    <a:pt x="3746" y="5908"/>
                    <a:pt x="3746" y="5908"/>
                  </a:cubicBezTo>
                  <a:cubicBezTo>
                    <a:pt x="3746" y="7431"/>
                    <a:pt x="3746" y="7431"/>
                    <a:pt x="3746" y="7431"/>
                  </a:cubicBezTo>
                  <a:cubicBezTo>
                    <a:pt x="3515" y="7154"/>
                    <a:pt x="3515" y="7154"/>
                    <a:pt x="3515" y="7154"/>
                  </a:cubicBezTo>
                  <a:cubicBezTo>
                    <a:pt x="3330" y="7338"/>
                    <a:pt x="3191" y="7477"/>
                    <a:pt x="3053" y="7615"/>
                  </a:cubicBezTo>
                  <a:cubicBezTo>
                    <a:pt x="3746" y="8354"/>
                    <a:pt x="3746" y="8354"/>
                    <a:pt x="3746" y="8354"/>
                  </a:cubicBezTo>
                  <a:lnTo>
                    <a:pt x="3746" y="9692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Freeform 43"/>
            <p:cNvSpPr/>
            <p:nvPr/>
          </p:nvSpPr>
          <p:spPr>
            <a:xfrm flipH="1">
              <a:off x="10349640" y="3032640"/>
              <a:ext cx="471600" cy="482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7560" y="4138"/>
                  </a:moveTo>
                  <a:cubicBezTo>
                    <a:pt x="21600" y="5462"/>
                    <a:pt x="21600" y="5462"/>
                    <a:pt x="21600" y="5462"/>
                  </a:cubicBezTo>
                  <a:cubicBezTo>
                    <a:pt x="17560" y="17545"/>
                    <a:pt x="17560" y="17545"/>
                    <a:pt x="17560" y="17545"/>
                  </a:cubicBezTo>
                  <a:cubicBezTo>
                    <a:pt x="17560" y="13324"/>
                    <a:pt x="17560" y="13324"/>
                    <a:pt x="17560" y="13324"/>
                  </a:cubicBezTo>
                  <a:cubicBezTo>
                    <a:pt x="17808" y="12497"/>
                    <a:pt x="17808" y="12497"/>
                    <a:pt x="17808" y="12497"/>
                  </a:cubicBezTo>
                  <a:cubicBezTo>
                    <a:pt x="17560" y="12331"/>
                    <a:pt x="17560" y="12331"/>
                    <a:pt x="17560" y="12331"/>
                  </a:cubicBezTo>
                  <a:cubicBezTo>
                    <a:pt x="17560" y="10676"/>
                    <a:pt x="17560" y="10676"/>
                    <a:pt x="17560" y="10676"/>
                  </a:cubicBezTo>
                  <a:cubicBezTo>
                    <a:pt x="18385" y="10924"/>
                    <a:pt x="18385" y="10924"/>
                    <a:pt x="18385" y="10924"/>
                  </a:cubicBezTo>
                  <a:cubicBezTo>
                    <a:pt x="18467" y="10510"/>
                    <a:pt x="18632" y="10097"/>
                    <a:pt x="18797" y="9683"/>
                  </a:cubicBezTo>
                  <a:cubicBezTo>
                    <a:pt x="17560" y="9269"/>
                    <a:pt x="17560" y="9269"/>
                    <a:pt x="17560" y="9269"/>
                  </a:cubicBezTo>
                  <a:cubicBezTo>
                    <a:pt x="17560" y="7531"/>
                    <a:pt x="17560" y="7531"/>
                    <a:pt x="17560" y="7531"/>
                  </a:cubicBezTo>
                  <a:cubicBezTo>
                    <a:pt x="19292" y="8110"/>
                    <a:pt x="19292" y="8110"/>
                    <a:pt x="19292" y="8110"/>
                  </a:cubicBezTo>
                  <a:cubicBezTo>
                    <a:pt x="19456" y="7697"/>
                    <a:pt x="19621" y="7283"/>
                    <a:pt x="19704" y="6786"/>
                  </a:cubicBezTo>
                  <a:cubicBezTo>
                    <a:pt x="19044" y="6621"/>
                    <a:pt x="18385" y="6372"/>
                    <a:pt x="17725" y="6124"/>
                  </a:cubicBezTo>
                  <a:cubicBezTo>
                    <a:pt x="17560" y="6621"/>
                    <a:pt x="17560" y="6621"/>
                    <a:pt x="17560" y="6621"/>
                  </a:cubicBezTo>
                  <a:lnTo>
                    <a:pt x="17560" y="4138"/>
                  </a:lnTo>
                  <a:close/>
                  <a:moveTo>
                    <a:pt x="15582" y="3476"/>
                  </a:moveTo>
                  <a:cubicBezTo>
                    <a:pt x="17560" y="4138"/>
                    <a:pt x="17560" y="4138"/>
                    <a:pt x="17560" y="4138"/>
                  </a:cubicBezTo>
                  <a:cubicBezTo>
                    <a:pt x="17560" y="6621"/>
                    <a:pt x="17560" y="6621"/>
                    <a:pt x="17560" y="6621"/>
                  </a:cubicBezTo>
                  <a:cubicBezTo>
                    <a:pt x="17313" y="7448"/>
                    <a:pt x="17313" y="7448"/>
                    <a:pt x="17313" y="7448"/>
                  </a:cubicBezTo>
                  <a:cubicBezTo>
                    <a:pt x="17560" y="7531"/>
                    <a:pt x="17560" y="7531"/>
                    <a:pt x="17560" y="7531"/>
                  </a:cubicBezTo>
                  <a:cubicBezTo>
                    <a:pt x="17560" y="9269"/>
                    <a:pt x="17560" y="9269"/>
                    <a:pt x="17560" y="9269"/>
                  </a:cubicBezTo>
                  <a:cubicBezTo>
                    <a:pt x="16736" y="8938"/>
                    <a:pt x="16736" y="8938"/>
                    <a:pt x="16736" y="8938"/>
                  </a:cubicBezTo>
                  <a:cubicBezTo>
                    <a:pt x="16653" y="9352"/>
                    <a:pt x="16489" y="9848"/>
                    <a:pt x="16324" y="10262"/>
                  </a:cubicBezTo>
                  <a:cubicBezTo>
                    <a:pt x="17560" y="10676"/>
                    <a:pt x="17560" y="10676"/>
                    <a:pt x="17560" y="10676"/>
                  </a:cubicBezTo>
                  <a:cubicBezTo>
                    <a:pt x="17560" y="12331"/>
                    <a:pt x="17560" y="12331"/>
                    <a:pt x="17560" y="12331"/>
                  </a:cubicBezTo>
                  <a:cubicBezTo>
                    <a:pt x="15829" y="11752"/>
                    <a:pt x="15829" y="11752"/>
                    <a:pt x="15829" y="11752"/>
                  </a:cubicBezTo>
                  <a:cubicBezTo>
                    <a:pt x="15582" y="12414"/>
                    <a:pt x="15582" y="12414"/>
                    <a:pt x="15582" y="12414"/>
                  </a:cubicBezTo>
                  <a:cubicBezTo>
                    <a:pt x="15582" y="6869"/>
                    <a:pt x="15582" y="6869"/>
                    <a:pt x="15582" y="6869"/>
                  </a:cubicBezTo>
                  <a:cubicBezTo>
                    <a:pt x="16406" y="7117"/>
                    <a:pt x="16406" y="7117"/>
                    <a:pt x="16406" y="7117"/>
                  </a:cubicBezTo>
                  <a:cubicBezTo>
                    <a:pt x="16571" y="6703"/>
                    <a:pt x="16736" y="6290"/>
                    <a:pt x="16818" y="5876"/>
                  </a:cubicBezTo>
                  <a:cubicBezTo>
                    <a:pt x="15582" y="5462"/>
                    <a:pt x="15582" y="5462"/>
                    <a:pt x="15582" y="5462"/>
                  </a:cubicBezTo>
                  <a:cubicBezTo>
                    <a:pt x="15582" y="3476"/>
                    <a:pt x="15582" y="3476"/>
                    <a:pt x="15582" y="3476"/>
                  </a:cubicBezTo>
                  <a:close/>
                  <a:moveTo>
                    <a:pt x="17560" y="17545"/>
                  </a:moveTo>
                  <a:cubicBezTo>
                    <a:pt x="16241" y="21600"/>
                    <a:pt x="16241" y="21600"/>
                    <a:pt x="16241" y="21600"/>
                  </a:cubicBezTo>
                  <a:cubicBezTo>
                    <a:pt x="15582" y="21352"/>
                    <a:pt x="15582" y="21352"/>
                    <a:pt x="15582" y="21352"/>
                  </a:cubicBezTo>
                  <a:cubicBezTo>
                    <a:pt x="15582" y="19117"/>
                    <a:pt x="15582" y="19117"/>
                    <a:pt x="15582" y="19117"/>
                  </a:cubicBezTo>
                  <a:cubicBezTo>
                    <a:pt x="15994" y="18124"/>
                    <a:pt x="15994" y="18124"/>
                    <a:pt x="15994" y="18124"/>
                  </a:cubicBezTo>
                  <a:cubicBezTo>
                    <a:pt x="15582" y="17959"/>
                    <a:pt x="15582" y="17959"/>
                    <a:pt x="15582" y="17959"/>
                  </a:cubicBezTo>
                  <a:cubicBezTo>
                    <a:pt x="15582" y="16303"/>
                    <a:pt x="15582" y="16303"/>
                    <a:pt x="15582" y="16303"/>
                  </a:cubicBezTo>
                  <a:cubicBezTo>
                    <a:pt x="16489" y="16552"/>
                    <a:pt x="16489" y="16552"/>
                    <a:pt x="16489" y="16552"/>
                  </a:cubicBezTo>
                  <a:cubicBezTo>
                    <a:pt x="16653" y="16138"/>
                    <a:pt x="16736" y="15724"/>
                    <a:pt x="16901" y="15310"/>
                  </a:cubicBezTo>
                  <a:cubicBezTo>
                    <a:pt x="15582" y="14814"/>
                    <a:pt x="15582" y="14814"/>
                    <a:pt x="15582" y="14814"/>
                  </a:cubicBezTo>
                  <a:cubicBezTo>
                    <a:pt x="15582" y="13159"/>
                    <a:pt x="15582" y="13159"/>
                    <a:pt x="15582" y="13159"/>
                  </a:cubicBezTo>
                  <a:cubicBezTo>
                    <a:pt x="17395" y="13738"/>
                    <a:pt x="17395" y="13738"/>
                    <a:pt x="17395" y="13738"/>
                  </a:cubicBezTo>
                  <a:cubicBezTo>
                    <a:pt x="17560" y="13324"/>
                    <a:pt x="17560" y="13324"/>
                    <a:pt x="17560" y="13324"/>
                  </a:cubicBezTo>
                  <a:lnTo>
                    <a:pt x="17560" y="17545"/>
                  </a:lnTo>
                  <a:close/>
                  <a:moveTo>
                    <a:pt x="11789" y="2152"/>
                  </a:moveTo>
                  <a:cubicBezTo>
                    <a:pt x="13521" y="2731"/>
                    <a:pt x="13521" y="2731"/>
                    <a:pt x="13521" y="2731"/>
                  </a:cubicBezTo>
                  <a:cubicBezTo>
                    <a:pt x="15582" y="3476"/>
                    <a:pt x="15582" y="3476"/>
                    <a:pt x="15582" y="3476"/>
                  </a:cubicBezTo>
                  <a:cubicBezTo>
                    <a:pt x="15582" y="5462"/>
                    <a:pt x="15582" y="5462"/>
                    <a:pt x="15582" y="5462"/>
                  </a:cubicBezTo>
                  <a:cubicBezTo>
                    <a:pt x="14840" y="5131"/>
                    <a:pt x="14840" y="5131"/>
                    <a:pt x="14840" y="5131"/>
                  </a:cubicBezTo>
                  <a:cubicBezTo>
                    <a:pt x="14675" y="5628"/>
                    <a:pt x="14510" y="6041"/>
                    <a:pt x="14427" y="6455"/>
                  </a:cubicBezTo>
                  <a:cubicBezTo>
                    <a:pt x="15582" y="6869"/>
                    <a:pt x="15582" y="6869"/>
                    <a:pt x="15582" y="6869"/>
                  </a:cubicBezTo>
                  <a:cubicBezTo>
                    <a:pt x="15582" y="12414"/>
                    <a:pt x="15582" y="12414"/>
                    <a:pt x="15582" y="12414"/>
                  </a:cubicBezTo>
                  <a:cubicBezTo>
                    <a:pt x="15417" y="13076"/>
                    <a:pt x="15417" y="13076"/>
                    <a:pt x="15417" y="13076"/>
                  </a:cubicBezTo>
                  <a:cubicBezTo>
                    <a:pt x="15582" y="13159"/>
                    <a:pt x="15582" y="13159"/>
                    <a:pt x="15582" y="13159"/>
                  </a:cubicBezTo>
                  <a:cubicBezTo>
                    <a:pt x="15582" y="14814"/>
                    <a:pt x="15582" y="14814"/>
                    <a:pt x="15582" y="14814"/>
                  </a:cubicBezTo>
                  <a:cubicBezTo>
                    <a:pt x="14922" y="14566"/>
                    <a:pt x="14922" y="14566"/>
                    <a:pt x="14922" y="14566"/>
                  </a:cubicBezTo>
                  <a:cubicBezTo>
                    <a:pt x="14757" y="15062"/>
                    <a:pt x="14592" y="15476"/>
                    <a:pt x="14427" y="15890"/>
                  </a:cubicBezTo>
                  <a:cubicBezTo>
                    <a:pt x="15582" y="16303"/>
                    <a:pt x="15582" y="16303"/>
                    <a:pt x="15582" y="16303"/>
                  </a:cubicBezTo>
                  <a:cubicBezTo>
                    <a:pt x="15582" y="17959"/>
                    <a:pt x="15582" y="17959"/>
                    <a:pt x="15582" y="17959"/>
                  </a:cubicBezTo>
                  <a:cubicBezTo>
                    <a:pt x="13933" y="17462"/>
                    <a:pt x="13933" y="17462"/>
                    <a:pt x="13933" y="17462"/>
                  </a:cubicBezTo>
                  <a:cubicBezTo>
                    <a:pt x="13768" y="17876"/>
                    <a:pt x="13685" y="18290"/>
                    <a:pt x="13521" y="18703"/>
                  </a:cubicBezTo>
                  <a:cubicBezTo>
                    <a:pt x="14180" y="18952"/>
                    <a:pt x="14840" y="19117"/>
                    <a:pt x="15499" y="19366"/>
                  </a:cubicBezTo>
                  <a:cubicBezTo>
                    <a:pt x="15582" y="19117"/>
                    <a:pt x="15582" y="19117"/>
                    <a:pt x="15582" y="19117"/>
                  </a:cubicBezTo>
                  <a:cubicBezTo>
                    <a:pt x="15582" y="21352"/>
                    <a:pt x="15582" y="21352"/>
                    <a:pt x="15582" y="21352"/>
                  </a:cubicBezTo>
                  <a:cubicBezTo>
                    <a:pt x="11789" y="20028"/>
                    <a:pt x="11789" y="20028"/>
                    <a:pt x="11789" y="20028"/>
                  </a:cubicBezTo>
                  <a:cubicBezTo>
                    <a:pt x="11789" y="14979"/>
                    <a:pt x="11789" y="14979"/>
                    <a:pt x="11789" y="14979"/>
                  </a:cubicBezTo>
                  <a:cubicBezTo>
                    <a:pt x="13603" y="15559"/>
                    <a:pt x="13603" y="15559"/>
                    <a:pt x="13603" y="15559"/>
                  </a:cubicBezTo>
                  <a:cubicBezTo>
                    <a:pt x="13685" y="15145"/>
                    <a:pt x="13850" y="14731"/>
                    <a:pt x="14015" y="14317"/>
                  </a:cubicBezTo>
                  <a:cubicBezTo>
                    <a:pt x="13356" y="14069"/>
                    <a:pt x="12696" y="13821"/>
                    <a:pt x="12037" y="13655"/>
                  </a:cubicBezTo>
                  <a:cubicBezTo>
                    <a:pt x="11789" y="14234"/>
                    <a:pt x="11789" y="14234"/>
                    <a:pt x="11789" y="14234"/>
                  </a:cubicBezTo>
                  <a:cubicBezTo>
                    <a:pt x="11789" y="11338"/>
                    <a:pt x="11789" y="11338"/>
                    <a:pt x="11789" y="11338"/>
                  </a:cubicBezTo>
                  <a:cubicBezTo>
                    <a:pt x="12037" y="10510"/>
                    <a:pt x="12037" y="10510"/>
                    <a:pt x="12037" y="10510"/>
                  </a:cubicBezTo>
                  <a:cubicBezTo>
                    <a:pt x="11789" y="10428"/>
                    <a:pt x="11789" y="10428"/>
                    <a:pt x="11789" y="10428"/>
                  </a:cubicBezTo>
                  <a:cubicBezTo>
                    <a:pt x="11789" y="8690"/>
                    <a:pt x="11789" y="8690"/>
                    <a:pt x="11789" y="8690"/>
                  </a:cubicBezTo>
                  <a:cubicBezTo>
                    <a:pt x="12614" y="8938"/>
                    <a:pt x="12614" y="8938"/>
                    <a:pt x="12614" y="8938"/>
                  </a:cubicBezTo>
                  <a:cubicBezTo>
                    <a:pt x="12696" y="8524"/>
                    <a:pt x="12861" y="8110"/>
                    <a:pt x="13026" y="7697"/>
                  </a:cubicBezTo>
                  <a:cubicBezTo>
                    <a:pt x="11789" y="7283"/>
                    <a:pt x="11789" y="7283"/>
                    <a:pt x="11789" y="7283"/>
                  </a:cubicBezTo>
                  <a:cubicBezTo>
                    <a:pt x="11789" y="5545"/>
                    <a:pt x="11789" y="5545"/>
                    <a:pt x="11789" y="5545"/>
                  </a:cubicBezTo>
                  <a:cubicBezTo>
                    <a:pt x="13521" y="6124"/>
                    <a:pt x="13521" y="6124"/>
                    <a:pt x="13521" y="6124"/>
                  </a:cubicBezTo>
                  <a:cubicBezTo>
                    <a:pt x="13685" y="5710"/>
                    <a:pt x="13850" y="5297"/>
                    <a:pt x="13933" y="4883"/>
                  </a:cubicBezTo>
                  <a:cubicBezTo>
                    <a:pt x="13273" y="4634"/>
                    <a:pt x="12614" y="4386"/>
                    <a:pt x="11954" y="4221"/>
                  </a:cubicBezTo>
                  <a:cubicBezTo>
                    <a:pt x="11789" y="4634"/>
                    <a:pt x="11789" y="4634"/>
                    <a:pt x="11789" y="4634"/>
                  </a:cubicBezTo>
                  <a:lnTo>
                    <a:pt x="11789" y="2152"/>
                  </a:lnTo>
                  <a:close/>
                  <a:moveTo>
                    <a:pt x="9811" y="1572"/>
                  </a:moveTo>
                  <a:cubicBezTo>
                    <a:pt x="11789" y="2152"/>
                    <a:pt x="11789" y="2152"/>
                    <a:pt x="11789" y="2152"/>
                  </a:cubicBezTo>
                  <a:cubicBezTo>
                    <a:pt x="11789" y="4634"/>
                    <a:pt x="11789" y="4634"/>
                    <a:pt x="11789" y="4634"/>
                  </a:cubicBezTo>
                  <a:cubicBezTo>
                    <a:pt x="11542" y="5462"/>
                    <a:pt x="11542" y="5462"/>
                    <a:pt x="11542" y="5462"/>
                  </a:cubicBezTo>
                  <a:cubicBezTo>
                    <a:pt x="11789" y="5545"/>
                    <a:pt x="11789" y="5545"/>
                    <a:pt x="11789" y="5545"/>
                  </a:cubicBezTo>
                  <a:cubicBezTo>
                    <a:pt x="11789" y="7283"/>
                    <a:pt x="11789" y="7283"/>
                    <a:pt x="11789" y="7283"/>
                  </a:cubicBezTo>
                  <a:cubicBezTo>
                    <a:pt x="10965" y="7034"/>
                    <a:pt x="10965" y="7034"/>
                    <a:pt x="10965" y="7034"/>
                  </a:cubicBezTo>
                  <a:cubicBezTo>
                    <a:pt x="10882" y="7448"/>
                    <a:pt x="10718" y="7862"/>
                    <a:pt x="10553" y="8276"/>
                  </a:cubicBezTo>
                  <a:cubicBezTo>
                    <a:pt x="11789" y="8690"/>
                    <a:pt x="11789" y="8690"/>
                    <a:pt x="11789" y="8690"/>
                  </a:cubicBezTo>
                  <a:cubicBezTo>
                    <a:pt x="11789" y="10428"/>
                    <a:pt x="11789" y="10428"/>
                    <a:pt x="11789" y="10428"/>
                  </a:cubicBezTo>
                  <a:cubicBezTo>
                    <a:pt x="10058" y="9848"/>
                    <a:pt x="10058" y="9848"/>
                    <a:pt x="10058" y="9848"/>
                  </a:cubicBezTo>
                  <a:cubicBezTo>
                    <a:pt x="9811" y="10428"/>
                    <a:pt x="9811" y="10428"/>
                    <a:pt x="9811" y="10428"/>
                  </a:cubicBezTo>
                  <a:cubicBezTo>
                    <a:pt x="9811" y="4883"/>
                    <a:pt x="9811" y="4883"/>
                    <a:pt x="9811" y="4883"/>
                  </a:cubicBezTo>
                  <a:cubicBezTo>
                    <a:pt x="10635" y="5214"/>
                    <a:pt x="10635" y="5214"/>
                    <a:pt x="10635" y="5214"/>
                  </a:cubicBezTo>
                  <a:cubicBezTo>
                    <a:pt x="10800" y="4717"/>
                    <a:pt x="10882" y="4303"/>
                    <a:pt x="11047" y="3890"/>
                  </a:cubicBezTo>
                  <a:cubicBezTo>
                    <a:pt x="9811" y="3476"/>
                    <a:pt x="9811" y="3476"/>
                    <a:pt x="9811" y="3476"/>
                  </a:cubicBezTo>
                  <a:cubicBezTo>
                    <a:pt x="9811" y="1572"/>
                    <a:pt x="9811" y="1572"/>
                    <a:pt x="9811" y="1572"/>
                  </a:cubicBezTo>
                  <a:close/>
                  <a:moveTo>
                    <a:pt x="11789" y="20028"/>
                  </a:moveTo>
                  <a:cubicBezTo>
                    <a:pt x="9811" y="19448"/>
                    <a:pt x="9811" y="19448"/>
                    <a:pt x="9811" y="19448"/>
                  </a:cubicBezTo>
                  <a:cubicBezTo>
                    <a:pt x="9811" y="17131"/>
                    <a:pt x="9811" y="17131"/>
                    <a:pt x="9811" y="17131"/>
                  </a:cubicBezTo>
                  <a:cubicBezTo>
                    <a:pt x="10140" y="16138"/>
                    <a:pt x="10140" y="16138"/>
                    <a:pt x="10140" y="16138"/>
                  </a:cubicBezTo>
                  <a:cubicBezTo>
                    <a:pt x="9811" y="16055"/>
                    <a:pt x="9811" y="16055"/>
                    <a:pt x="9811" y="16055"/>
                  </a:cubicBezTo>
                  <a:cubicBezTo>
                    <a:pt x="9811" y="14317"/>
                    <a:pt x="9811" y="14317"/>
                    <a:pt x="9811" y="14317"/>
                  </a:cubicBezTo>
                  <a:cubicBezTo>
                    <a:pt x="10718" y="14648"/>
                    <a:pt x="10718" y="14648"/>
                    <a:pt x="10718" y="14648"/>
                  </a:cubicBezTo>
                  <a:cubicBezTo>
                    <a:pt x="10800" y="14152"/>
                    <a:pt x="10965" y="13738"/>
                    <a:pt x="11130" y="13324"/>
                  </a:cubicBezTo>
                  <a:cubicBezTo>
                    <a:pt x="9811" y="12910"/>
                    <a:pt x="9811" y="12910"/>
                    <a:pt x="9811" y="12910"/>
                  </a:cubicBezTo>
                  <a:cubicBezTo>
                    <a:pt x="9811" y="11172"/>
                    <a:pt x="9811" y="11172"/>
                    <a:pt x="9811" y="11172"/>
                  </a:cubicBezTo>
                  <a:cubicBezTo>
                    <a:pt x="11624" y="11752"/>
                    <a:pt x="11624" y="11752"/>
                    <a:pt x="11624" y="11752"/>
                  </a:cubicBezTo>
                  <a:cubicBezTo>
                    <a:pt x="11789" y="11338"/>
                    <a:pt x="11789" y="11338"/>
                    <a:pt x="11789" y="11338"/>
                  </a:cubicBezTo>
                  <a:cubicBezTo>
                    <a:pt x="11789" y="14234"/>
                    <a:pt x="11789" y="14234"/>
                    <a:pt x="11789" y="14234"/>
                  </a:cubicBezTo>
                  <a:cubicBezTo>
                    <a:pt x="11542" y="14897"/>
                    <a:pt x="11542" y="14897"/>
                    <a:pt x="11542" y="14897"/>
                  </a:cubicBezTo>
                  <a:cubicBezTo>
                    <a:pt x="11789" y="14979"/>
                    <a:pt x="11789" y="14979"/>
                    <a:pt x="11789" y="14979"/>
                  </a:cubicBezTo>
                  <a:lnTo>
                    <a:pt x="11789" y="20028"/>
                  </a:lnTo>
                  <a:close/>
                  <a:moveTo>
                    <a:pt x="7915" y="910"/>
                  </a:moveTo>
                  <a:cubicBezTo>
                    <a:pt x="9811" y="1572"/>
                    <a:pt x="9811" y="1572"/>
                    <a:pt x="9811" y="1572"/>
                  </a:cubicBezTo>
                  <a:cubicBezTo>
                    <a:pt x="9811" y="3476"/>
                    <a:pt x="9811" y="3476"/>
                    <a:pt x="9811" y="3476"/>
                  </a:cubicBezTo>
                  <a:cubicBezTo>
                    <a:pt x="9069" y="3228"/>
                    <a:pt x="9069" y="3228"/>
                    <a:pt x="9069" y="3228"/>
                  </a:cubicBezTo>
                  <a:cubicBezTo>
                    <a:pt x="8904" y="3641"/>
                    <a:pt x="8739" y="4055"/>
                    <a:pt x="8656" y="4469"/>
                  </a:cubicBezTo>
                  <a:cubicBezTo>
                    <a:pt x="9811" y="4883"/>
                    <a:pt x="9811" y="4883"/>
                    <a:pt x="9811" y="4883"/>
                  </a:cubicBezTo>
                  <a:cubicBezTo>
                    <a:pt x="9811" y="10428"/>
                    <a:pt x="9811" y="10428"/>
                    <a:pt x="9811" y="10428"/>
                  </a:cubicBezTo>
                  <a:cubicBezTo>
                    <a:pt x="9646" y="11090"/>
                    <a:pt x="9646" y="11090"/>
                    <a:pt x="9646" y="11090"/>
                  </a:cubicBezTo>
                  <a:cubicBezTo>
                    <a:pt x="9811" y="11172"/>
                    <a:pt x="9811" y="11172"/>
                    <a:pt x="9811" y="11172"/>
                  </a:cubicBezTo>
                  <a:cubicBezTo>
                    <a:pt x="9811" y="12910"/>
                    <a:pt x="9811" y="12910"/>
                    <a:pt x="9811" y="12910"/>
                  </a:cubicBezTo>
                  <a:cubicBezTo>
                    <a:pt x="9069" y="12662"/>
                    <a:pt x="9069" y="12662"/>
                    <a:pt x="9069" y="12662"/>
                  </a:cubicBezTo>
                  <a:cubicBezTo>
                    <a:pt x="8986" y="13076"/>
                    <a:pt x="8821" y="13490"/>
                    <a:pt x="8656" y="13903"/>
                  </a:cubicBezTo>
                  <a:cubicBezTo>
                    <a:pt x="9811" y="14317"/>
                    <a:pt x="9811" y="14317"/>
                    <a:pt x="9811" y="14317"/>
                  </a:cubicBezTo>
                  <a:cubicBezTo>
                    <a:pt x="9811" y="16055"/>
                    <a:pt x="9811" y="16055"/>
                    <a:pt x="9811" y="16055"/>
                  </a:cubicBezTo>
                  <a:cubicBezTo>
                    <a:pt x="8162" y="15476"/>
                    <a:pt x="8162" y="15476"/>
                    <a:pt x="8162" y="15476"/>
                  </a:cubicBezTo>
                  <a:cubicBezTo>
                    <a:pt x="7915" y="16138"/>
                    <a:pt x="7915" y="16138"/>
                    <a:pt x="7915" y="16138"/>
                  </a:cubicBezTo>
                  <a:cubicBezTo>
                    <a:pt x="7915" y="10593"/>
                    <a:pt x="7915" y="10593"/>
                    <a:pt x="7915" y="10593"/>
                  </a:cubicBezTo>
                  <a:cubicBezTo>
                    <a:pt x="8739" y="10841"/>
                    <a:pt x="8739" y="10841"/>
                    <a:pt x="8739" y="10841"/>
                  </a:cubicBezTo>
                  <a:cubicBezTo>
                    <a:pt x="8904" y="10428"/>
                    <a:pt x="9069" y="9931"/>
                    <a:pt x="9151" y="9517"/>
                  </a:cubicBezTo>
                  <a:cubicBezTo>
                    <a:pt x="7915" y="9103"/>
                    <a:pt x="7915" y="9103"/>
                    <a:pt x="7915" y="9103"/>
                  </a:cubicBezTo>
                  <a:cubicBezTo>
                    <a:pt x="7915" y="3559"/>
                    <a:pt x="7915" y="3559"/>
                    <a:pt x="7915" y="3559"/>
                  </a:cubicBezTo>
                  <a:cubicBezTo>
                    <a:pt x="8162" y="2897"/>
                    <a:pt x="8162" y="2897"/>
                    <a:pt x="8162" y="2897"/>
                  </a:cubicBezTo>
                  <a:cubicBezTo>
                    <a:pt x="7915" y="2814"/>
                    <a:pt x="7915" y="2814"/>
                    <a:pt x="7915" y="2814"/>
                  </a:cubicBezTo>
                  <a:cubicBezTo>
                    <a:pt x="7915" y="910"/>
                    <a:pt x="7915" y="910"/>
                    <a:pt x="7915" y="910"/>
                  </a:cubicBezTo>
                  <a:close/>
                  <a:moveTo>
                    <a:pt x="9811" y="19448"/>
                  </a:moveTo>
                  <a:cubicBezTo>
                    <a:pt x="8162" y="18869"/>
                    <a:pt x="8162" y="18869"/>
                    <a:pt x="8162" y="18869"/>
                  </a:cubicBezTo>
                  <a:cubicBezTo>
                    <a:pt x="7915" y="18786"/>
                    <a:pt x="7915" y="18786"/>
                    <a:pt x="7915" y="18786"/>
                  </a:cubicBezTo>
                  <a:cubicBezTo>
                    <a:pt x="7915" y="16800"/>
                    <a:pt x="7915" y="16800"/>
                    <a:pt x="7915" y="16800"/>
                  </a:cubicBezTo>
                  <a:cubicBezTo>
                    <a:pt x="9728" y="17462"/>
                    <a:pt x="9728" y="17462"/>
                    <a:pt x="9728" y="17462"/>
                  </a:cubicBezTo>
                  <a:cubicBezTo>
                    <a:pt x="9811" y="17131"/>
                    <a:pt x="9811" y="17131"/>
                    <a:pt x="9811" y="17131"/>
                  </a:cubicBezTo>
                  <a:lnTo>
                    <a:pt x="9811" y="19448"/>
                  </a:lnTo>
                  <a:close/>
                  <a:moveTo>
                    <a:pt x="6018" y="248"/>
                  </a:moveTo>
                  <a:cubicBezTo>
                    <a:pt x="7915" y="910"/>
                    <a:pt x="7915" y="910"/>
                    <a:pt x="7915" y="910"/>
                  </a:cubicBezTo>
                  <a:cubicBezTo>
                    <a:pt x="7915" y="2814"/>
                    <a:pt x="7915" y="2814"/>
                    <a:pt x="7915" y="2814"/>
                  </a:cubicBezTo>
                  <a:cubicBezTo>
                    <a:pt x="6183" y="2234"/>
                    <a:pt x="6183" y="2234"/>
                    <a:pt x="6183" y="2234"/>
                  </a:cubicBezTo>
                  <a:cubicBezTo>
                    <a:pt x="6018" y="2731"/>
                    <a:pt x="6018" y="2731"/>
                    <a:pt x="6018" y="2731"/>
                  </a:cubicBezTo>
                  <a:cubicBezTo>
                    <a:pt x="6018" y="248"/>
                    <a:pt x="6018" y="248"/>
                    <a:pt x="6018" y="248"/>
                  </a:cubicBezTo>
                  <a:close/>
                  <a:moveTo>
                    <a:pt x="7915" y="18786"/>
                  </a:moveTo>
                  <a:cubicBezTo>
                    <a:pt x="6018" y="18124"/>
                    <a:pt x="6018" y="18124"/>
                    <a:pt x="6018" y="18124"/>
                  </a:cubicBezTo>
                  <a:cubicBezTo>
                    <a:pt x="6018" y="16138"/>
                    <a:pt x="6018" y="16138"/>
                    <a:pt x="6018" y="16138"/>
                  </a:cubicBezTo>
                  <a:cubicBezTo>
                    <a:pt x="6843" y="16469"/>
                    <a:pt x="6843" y="16469"/>
                    <a:pt x="6843" y="16469"/>
                  </a:cubicBezTo>
                  <a:cubicBezTo>
                    <a:pt x="7008" y="16055"/>
                    <a:pt x="7173" y="15641"/>
                    <a:pt x="7255" y="15228"/>
                  </a:cubicBezTo>
                  <a:cubicBezTo>
                    <a:pt x="6018" y="14731"/>
                    <a:pt x="6018" y="14731"/>
                    <a:pt x="6018" y="14731"/>
                  </a:cubicBezTo>
                  <a:cubicBezTo>
                    <a:pt x="6018" y="6786"/>
                    <a:pt x="6018" y="6786"/>
                    <a:pt x="6018" y="6786"/>
                  </a:cubicBezTo>
                  <a:cubicBezTo>
                    <a:pt x="6843" y="7034"/>
                    <a:pt x="6843" y="7034"/>
                    <a:pt x="6843" y="7034"/>
                  </a:cubicBezTo>
                  <a:cubicBezTo>
                    <a:pt x="6925" y="6621"/>
                    <a:pt x="7090" y="6207"/>
                    <a:pt x="7255" y="5710"/>
                  </a:cubicBezTo>
                  <a:cubicBezTo>
                    <a:pt x="6018" y="5297"/>
                    <a:pt x="6018" y="5297"/>
                    <a:pt x="6018" y="5297"/>
                  </a:cubicBezTo>
                  <a:cubicBezTo>
                    <a:pt x="6018" y="3641"/>
                    <a:pt x="6018" y="3641"/>
                    <a:pt x="6018" y="3641"/>
                  </a:cubicBezTo>
                  <a:cubicBezTo>
                    <a:pt x="7750" y="4221"/>
                    <a:pt x="7750" y="4221"/>
                    <a:pt x="7750" y="4221"/>
                  </a:cubicBezTo>
                  <a:cubicBezTo>
                    <a:pt x="7915" y="3559"/>
                    <a:pt x="7915" y="3559"/>
                    <a:pt x="7915" y="3559"/>
                  </a:cubicBezTo>
                  <a:cubicBezTo>
                    <a:pt x="7915" y="9103"/>
                    <a:pt x="7915" y="9103"/>
                    <a:pt x="7915" y="9103"/>
                  </a:cubicBezTo>
                  <a:cubicBezTo>
                    <a:pt x="7173" y="8855"/>
                    <a:pt x="7173" y="8855"/>
                    <a:pt x="7173" y="8855"/>
                  </a:cubicBezTo>
                  <a:cubicBezTo>
                    <a:pt x="7008" y="9269"/>
                    <a:pt x="6843" y="9683"/>
                    <a:pt x="6760" y="10179"/>
                  </a:cubicBezTo>
                  <a:cubicBezTo>
                    <a:pt x="7915" y="10593"/>
                    <a:pt x="7915" y="10593"/>
                    <a:pt x="7915" y="10593"/>
                  </a:cubicBezTo>
                  <a:cubicBezTo>
                    <a:pt x="7915" y="16138"/>
                    <a:pt x="7915" y="16138"/>
                    <a:pt x="7915" y="16138"/>
                  </a:cubicBezTo>
                  <a:cubicBezTo>
                    <a:pt x="7750" y="16717"/>
                    <a:pt x="7750" y="16717"/>
                    <a:pt x="7750" y="16717"/>
                  </a:cubicBezTo>
                  <a:cubicBezTo>
                    <a:pt x="7915" y="16800"/>
                    <a:pt x="7915" y="16800"/>
                    <a:pt x="7915" y="16800"/>
                  </a:cubicBezTo>
                  <a:lnTo>
                    <a:pt x="7915" y="18786"/>
                  </a:lnTo>
                  <a:close/>
                  <a:moveTo>
                    <a:pt x="3215" y="6703"/>
                  </a:moveTo>
                  <a:cubicBezTo>
                    <a:pt x="5359" y="0"/>
                    <a:pt x="5359" y="0"/>
                    <a:pt x="5359" y="0"/>
                  </a:cubicBezTo>
                  <a:cubicBezTo>
                    <a:pt x="6018" y="248"/>
                    <a:pt x="6018" y="248"/>
                    <a:pt x="6018" y="248"/>
                  </a:cubicBezTo>
                  <a:cubicBezTo>
                    <a:pt x="6018" y="2731"/>
                    <a:pt x="6018" y="2731"/>
                    <a:pt x="6018" y="2731"/>
                  </a:cubicBezTo>
                  <a:cubicBezTo>
                    <a:pt x="5689" y="3559"/>
                    <a:pt x="5689" y="3559"/>
                    <a:pt x="5689" y="3559"/>
                  </a:cubicBezTo>
                  <a:cubicBezTo>
                    <a:pt x="6018" y="3641"/>
                    <a:pt x="6018" y="3641"/>
                    <a:pt x="6018" y="3641"/>
                  </a:cubicBezTo>
                  <a:cubicBezTo>
                    <a:pt x="6018" y="5297"/>
                    <a:pt x="6018" y="5297"/>
                    <a:pt x="6018" y="5297"/>
                  </a:cubicBezTo>
                  <a:cubicBezTo>
                    <a:pt x="5194" y="5048"/>
                    <a:pt x="5194" y="5048"/>
                    <a:pt x="5194" y="5048"/>
                  </a:cubicBezTo>
                  <a:cubicBezTo>
                    <a:pt x="5111" y="5462"/>
                    <a:pt x="4947" y="5959"/>
                    <a:pt x="4782" y="6372"/>
                  </a:cubicBezTo>
                  <a:cubicBezTo>
                    <a:pt x="6018" y="6786"/>
                    <a:pt x="6018" y="6786"/>
                    <a:pt x="6018" y="6786"/>
                  </a:cubicBezTo>
                  <a:cubicBezTo>
                    <a:pt x="6018" y="14731"/>
                    <a:pt x="6018" y="14731"/>
                    <a:pt x="6018" y="14731"/>
                  </a:cubicBezTo>
                  <a:cubicBezTo>
                    <a:pt x="5276" y="14483"/>
                    <a:pt x="5276" y="14483"/>
                    <a:pt x="5276" y="14483"/>
                  </a:cubicBezTo>
                  <a:cubicBezTo>
                    <a:pt x="5111" y="14979"/>
                    <a:pt x="4947" y="15393"/>
                    <a:pt x="4864" y="15807"/>
                  </a:cubicBezTo>
                  <a:cubicBezTo>
                    <a:pt x="6018" y="16138"/>
                    <a:pt x="6018" y="16138"/>
                    <a:pt x="6018" y="16138"/>
                  </a:cubicBezTo>
                  <a:cubicBezTo>
                    <a:pt x="6018" y="18124"/>
                    <a:pt x="6018" y="18124"/>
                    <a:pt x="6018" y="18124"/>
                  </a:cubicBezTo>
                  <a:cubicBezTo>
                    <a:pt x="3215" y="17131"/>
                    <a:pt x="3215" y="17131"/>
                    <a:pt x="3215" y="17131"/>
                  </a:cubicBezTo>
                  <a:cubicBezTo>
                    <a:pt x="3215" y="15228"/>
                    <a:pt x="3215" y="15228"/>
                    <a:pt x="3215" y="15228"/>
                  </a:cubicBezTo>
                  <a:cubicBezTo>
                    <a:pt x="3957" y="15476"/>
                    <a:pt x="3957" y="15476"/>
                    <a:pt x="3957" y="15476"/>
                  </a:cubicBezTo>
                  <a:cubicBezTo>
                    <a:pt x="4122" y="15062"/>
                    <a:pt x="4287" y="14648"/>
                    <a:pt x="4369" y="14234"/>
                  </a:cubicBezTo>
                  <a:cubicBezTo>
                    <a:pt x="3215" y="13821"/>
                    <a:pt x="3215" y="13821"/>
                    <a:pt x="3215" y="13821"/>
                  </a:cubicBezTo>
                  <a:cubicBezTo>
                    <a:pt x="3215" y="12083"/>
                    <a:pt x="3215" y="12083"/>
                    <a:pt x="3215" y="12083"/>
                  </a:cubicBezTo>
                  <a:cubicBezTo>
                    <a:pt x="4947" y="12662"/>
                    <a:pt x="4947" y="12662"/>
                    <a:pt x="4947" y="12662"/>
                  </a:cubicBezTo>
                  <a:cubicBezTo>
                    <a:pt x="5029" y="12248"/>
                    <a:pt x="5194" y="11834"/>
                    <a:pt x="5359" y="11421"/>
                  </a:cubicBezTo>
                  <a:cubicBezTo>
                    <a:pt x="4699" y="11172"/>
                    <a:pt x="4040" y="10924"/>
                    <a:pt x="3298" y="10676"/>
                  </a:cubicBezTo>
                  <a:cubicBezTo>
                    <a:pt x="3215" y="11172"/>
                    <a:pt x="3215" y="11172"/>
                    <a:pt x="3215" y="11172"/>
                  </a:cubicBezTo>
                  <a:lnTo>
                    <a:pt x="3215" y="6703"/>
                  </a:lnTo>
                  <a:close/>
                  <a:moveTo>
                    <a:pt x="0" y="16138"/>
                  </a:moveTo>
                  <a:cubicBezTo>
                    <a:pt x="3215" y="6703"/>
                    <a:pt x="3215" y="6703"/>
                    <a:pt x="3215" y="6703"/>
                  </a:cubicBezTo>
                  <a:cubicBezTo>
                    <a:pt x="3215" y="11172"/>
                    <a:pt x="3215" y="11172"/>
                    <a:pt x="3215" y="11172"/>
                  </a:cubicBezTo>
                  <a:cubicBezTo>
                    <a:pt x="2885" y="12000"/>
                    <a:pt x="2885" y="12000"/>
                    <a:pt x="2885" y="12000"/>
                  </a:cubicBezTo>
                  <a:cubicBezTo>
                    <a:pt x="3215" y="12083"/>
                    <a:pt x="3215" y="12083"/>
                    <a:pt x="3215" y="12083"/>
                  </a:cubicBezTo>
                  <a:cubicBezTo>
                    <a:pt x="3215" y="13821"/>
                    <a:pt x="3215" y="13821"/>
                    <a:pt x="3215" y="13821"/>
                  </a:cubicBezTo>
                  <a:cubicBezTo>
                    <a:pt x="2391" y="13572"/>
                    <a:pt x="2391" y="13572"/>
                    <a:pt x="2391" y="13572"/>
                  </a:cubicBezTo>
                  <a:cubicBezTo>
                    <a:pt x="2226" y="13986"/>
                    <a:pt x="2061" y="14400"/>
                    <a:pt x="1979" y="14814"/>
                  </a:cubicBezTo>
                  <a:cubicBezTo>
                    <a:pt x="3215" y="15228"/>
                    <a:pt x="3215" y="15228"/>
                    <a:pt x="3215" y="15228"/>
                  </a:cubicBezTo>
                  <a:cubicBezTo>
                    <a:pt x="3215" y="17131"/>
                    <a:pt x="3215" y="17131"/>
                    <a:pt x="3215" y="17131"/>
                  </a:cubicBezTo>
                  <a:lnTo>
                    <a:pt x="0" y="16138"/>
                  </a:lnTo>
                  <a:close/>
                </a:path>
              </a:pathLst>
            </a:custGeom>
            <a:solidFill>
              <a:srgbClr val="7EB43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Freeform 44"/>
            <p:cNvSpPr/>
            <p:nvPr/>
          </p:nvSpPr>
          <p:spPr>
            <a:xfrm flipH="1">
              <a:off x="8280360" y="1620000"/>
              <a:ext cx="249840" cy="165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5120" y="2611"/>
                  </a:moveTo>
                  <a:cubicBezTo>
                    <a:pt x="18669" y="2611"/>
                    <a:pt x="21600" y="5934"/>
                    <a:pt x="21600" y="9969"/>
                  </a:cubicBezTo>
                  <a:cubicBezTo>
                    <a:pt x="21600" y="14004"/>
                    <a:pt x="18669" y="17327"/>
                    <a:pt x="15120" y="17327"/>
                  </a:cubicBezTo>
                  <a:cubicBezTo>
                    <a:pt x="14194" y="17327"/>
                    <a:pt x="13423" y="17327"/>
                    <a:pt x="12651" y="16853"/>
                  </a:cubicBezTo>
                  <a:cubicBezTo>
                    <a:pt x="11571" y="19464"/>
                    <a:pt x="9257" y="21600"/>
                    <a:pt x="6480" y="21600"/>
                  </a:cubicBezTo>
                  <a:cubicBezTo>
                    <a:pt x="2931" y="21600"/>
                    <a:pt x="0" y="18277"/>
                    <a:pt x="0" y="14004"/>
                  </a:cubicBezTo>
                  <a:cubicBezTo>
                    <a:pt x="0" y="12343"/>
                    <a:pt x="463" y="10681"/>
                    <a:pt x="1389" y="9495"/>
                  </a:cubicBezTo>
                  <a:cubicBezTo>
                    <a:pt x="1234" y="8782"/>
                    <a:pt x="1080" y="8070"/>
                    <a:pt x="1080" y="7358"/>
                  </a:cubicBezTo>
                  <a:cubicBezTo>
                    <a:pt x="1080" y="3323"/>
                    <a:pt x="4011" y="0"/>
                    <a:pt x="7714" y="0"/>
                  </a:cubicBezTo>
                  <a:cubicBezTo>
                    <a:pt x="9874" y="0"/>
                    <a:pt x="11880" y="1187"/>
                    <a:pt x="12960" y="3086"/>
                  </a:cubicBezTo>
                  <a:cubicBezTo>
                    <a:pt x="13731" y="2848"/>
                    <a:pt x="14349" y="2611"/>
                    <a:pt x="15120" y="2611"/>
                  </a:cubicBezTo>
                  <a:close/>
                </a:path>
              </a:pathLst>
            </a:custGeom>
            <a:solidFill>
              <a:srgbClr val="ECEC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Freeform 45"/>
            <p:cNvSpPr/>
            <p:nvPr/>
          </p:nvSpPr>
          <p:spPr>
            <a:xfrm flipH="1">
              <a:off x="9915840" y="1794960"/>
              <a:ext cx="250200" cy="165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15166" y="2611"/>
                  </a:moveTo>
                  <a:cubicBezTo>
                    <a:pt x="18689" y="2611"/>
                    <a:pt x="21600" y="5934"/>
                    <a:pt x="21600" y="9969"/>
                  </a:cubicBezTo>
                  <a:cubicBezTo>
                    <a:pt x="21600" y="14242"/>
                    <a:pt x="18689" y="17327"/>
                    <a:pt x="15166" y="17327"/>
                  </a:cubicBezTo>
                  <a:cubicBezTo>
                    <a:pt x="14247" y="17327"/>
                    <a:pt x="13328" y="17327"/>
                    <a:pt x="12562" y="16853"/>
                  </a:cubicBezTo>
                  <a:cubicBezTo>
                    <a:pt x="11643" y="19701"/>
                    <a:pt x="9345" y="21600"/>
                    <a:pt x="6587" y="21600"/>
                  </a:cubicBezTo>
                  <a:cubicBezTo>
                    <a:pt x="2911" y="21600"/>
                    <a:pt x="0" y="18277"/>
                    <a:pt x="0" y="14004"/>
                  </a:cubicBezTo>
                  <a:cubicBezTo>
                    <a:pt x="0" y="12343"/>
                    <a:pt x="613" y="10681"/>
                    <a:pt x="1532" y="9495"/>
                  </a:cubicBezTo>
                  <a:cubicBezTo>
                    <a:pt x="1226" y="8782"/>
                    <a:pt x="1226" y="8070"/>
                    <a:pt x="1226" y="7358"/>
                  </a:cubicBezTo>
                  <a:cubicBezTo>
                    <a:pt x="1226" y="3323"/>
                    <a:pt x="4136" y="0"/>
                    <a:pt x="7660" y="0"/>
                  </a:cubicBezTo>
                  <a:cubicBezTo>
                    <a:pt x="9957" y="0"/>
                    <a:pt x="11796" y="1187"/>
                    <a:pt x="13021" y="3086"/>
                  </a:cubicBezTo>
                  <a:cubicBezTo>
                    <a:pt x="13634" y="2848"/>
                    <a:pt x="14400" y="2611"/>
                    <a:pt x="15166" y="2611"/>
                  </a:cubicBezTo>
                  <a:close/>
                </a:path>
              </a:pathLst>
            </a:custGeom>
            <a:solidFill>
              <a:srgbClr val="ECEC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Freeform 46"/>
            <p:cNvSpPr/>
            <p:nvPr/>
          </p:nvSpPr>
          <p:spPr>
            <a:xfrm flipH="1">
              <a:off x="7460640" y="2527560"/>
              <a:ext cx="3194280" cy="39524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5488"/>
                  </a:moveTo>
                  <a:cubicBezTo>
                    <a:pt x="1873" y="7900"/>
                    <a:pt x="1873" y="7900"/>
                    <a:pt x="1873" y="7900"/>
                  </a:cubicBezTo>
                  <a:cubicBezTo>
                    <a:pt x="4224" y="5791"/>
                    <a:pt x="4224" y="5791"/>
                    <a:pt x="4224" y="5791"/>
                  </a:cubicBezTo>
                  <a:cubicBezTo>
                    <a:pt x="2927" y="5700"/>
                    <a:pt x="2927" y="5700"/>
                    <a:pt x="2927" y="5700"/>
                  </a:cubicBezTo>
                  <a:cubicBezTo>
                    <a:pt x="2951" y="5518"/>
                    <a:pt x="2951" y="5518"/>
                    <a:pt x="2951" y="5518"/>
                  </a:cubicBezTo>
                  <a:cubicBezTo>
                    <a:pt x="3245" y="3196"/>
                    <a:pt x="4543" y="1148"/>
                    <a:pt x="7469" y="592"/>
                  </a:cubicBezTo>
                  <a:cubicBezTo>
                    <a:pt x="11657" y="-205"/>
                    <a:pt x="15955" y="925"/>
                    <a:pt x="17486" y="4478"/>
                  </a:cubicBezTo>
                  <a:cubicBezTo>
                    <a:pt x="17584" y="4700"/>
                    <a:pt x="17645" y="4943"/>
                    <a:pt x="17694" y="5175"/>
                  </a:cubicBezTo>
                  <a:cubicBezTo>
                    <a:pt x="17755" y="5478"/>
                    <a:pt x="17792" y="5791"/>
                    <a:pt x="17804" y="6093"/>
                  </a:cubicBezTo>
                  <a:cubicBezTo>
                    <a:pt x="17841" y="6810"/>
                    <a:pt x="17767" y="7557"/>
                    <a:pt x="17584" y="8263"/>
                  </a:cubicBezTo>
                  <a:cubicBezTo>
                    <a:pt x="17376" y="9061"/>
                    <a:pt x="16996" y="9868"/>
                    <a:pt x="16347" y="10494"/>
                  </a:cubicBezTo>
                  <a:cubicBezTo>
                    <a:pt x="15796" y="11019"/>
                    <a:pt x="15147" y="11372"/>
                    <a:pt x="14363" y="11635"/>
                  </a:cubicBezTo>
                  <a:cubicBezTo>
                    <a:pt x="13555" y="11897"/>
                    <a:pt x="12686" y="12038"/>
                    <a:pt x="11853" y="12230"/>
                  </a:cubicBezTo>
                  <a:cubicBezTo>
                    <a:pt x="10910" y="12462"/>
                    <a:pt x="10078" y="12745"/>
                    <a:pt x="9294" y="13229"/>
                  </a:cubicBezTo>
                  <a:cubicBezTo>
                    <a:pt x="6465" y="14965"/>
                    <a:pt x="4739" y="18539"/>
                    <a:pt x="3845" y="21345"/>
                  </a:cubicBezTo>
                  <a:cubicBezTo>
                    <a:pt x="8033" y="19447"/>
                    <a:pt x="8033" y="19447"/>
                    <a:pt x="8033" y="19447"/>
                  </a:cubicBezTo>
                  <a:cubicBezTo>
                    <a:pt x="11571" y="21395"/>
                    <a:pt x="11571" y="21395"/>
                    <a:pt x="11571" y="21395"/>
                  </a:cubicBezTo>
                  <a:cubicBezTo>
                    <a:pt x="11645" y="20981"/>
                    <a:pt x="11780" y="20567"/>
                    <a:pt x="11927" y="20174"/>
                  </a:cubicBezTo>
                  <a:cubicBezTo>
                    <a:pt x="12135" y="19649"/>
                    <a:pt x="12380" y="19134"/>
                    <a:pt x="12612" y="18619"/>
                  </a:cubicBezTo>
                  <a:cubicBezTo>
                    <a:pt x="12820" y="18175"/>
                    <a:pt x="13102" y="17671"/>
                    <a:pt x="13531" y="17348"/>
                  </a:cubicBezTo>
                  <a:cubicBezTo>
                    <a:pt x="13824" y="17115"/>
                    <a:pt x="14155" y="16984"/>
                    <a:pt x="14559" y="16974"/>
                  </a:cubicBezTo>
                  <a:cubicBezTo>
                    <a:pt x="14804" y="16974"/>
                    <a:pt x="15037" y="17004"/>
                    <a:pt x="15269" y="17045"/>
                  </a:cubicBezTo>
                  <a:cubicBezTo>
                    <a:pt x="16078" y="17206"/>
                    <a:pt x="18110" y="17580"/>
                    <a:pt x="18845" y="17226"/>
                  </a:cubicBezTo>
                  <a:cubicBezTo>
                    <a:pt x="19053" y="17136"/>
                    <a:pt x="19200" y="17014"/>
                    <a:pt x="19261" y="16823"/>
                  </a:cubicBezTo>
                  <a:cubicBezTo>
                    <a:pt x="19310" y="16651"/>
                    <a:pt x="19310" y="16459"/>
                    <a:pt x="19298" y="16288"/>
                  </a:cubicBezTo>
                  <a:cubicBezTo>
                    <a:pt x="19286" y="16106"/>
                    <a:pt x="19273" y="15924"/>
                    <a:pt x="19298" y="15743"/>
                  </a:cubicBezTo>
                  <a:cubicBezTo>
                    <a:pt x="19322" y="15521"/>
                    <a:pt x="19420" y="15319"/>
                    <a:pt x="19690" y="15228"/>
                  </a:cubicBezTo>
                  <a:cubicBezTo>
                    <a:pt x="19763" y="15208"/>
                    <a:pt x="19849" y="15188"/>
                    <a:pt x="19935" y="15177"/>
                  </a:cubicBezTo>
                  <a:cubicBezTo>
                    <a:pt x="20008" y="15167"/>
                    <a:pt x="20082" y="15147"/>
                    <a:pt x="20118" y="15107"/>
                  </a:cubicBezTo>
                  <a:cubicBezTo>
                    <a:pt x="20229" y="14986"/>
                    <a:pt x="20008" y="14663"/>
                    <a:pt x="19922" y="14562"/>
                  </a:cubicBezTo>
                  <a:cubicBezTo>
                    <a:pt x="19812" y="14441"/>
                    <a:pt x="19812" y="14441"/>
                    <a:pt x="19812" y="14441"/>
                  </a:cubicBezTo>
                  <a:cubicBezTo>
                    <a:pt x="19947" y="14340"/>
                    <a:pt x="19947" y="14340"/>
                    <a:pt x="19947" y="14340"/>
                  </a:cubicBezTo>
                  <a:cubicBezTo>
                    <a:pt x="20033" y="14259"/>
                    <a:pt x="20131" y="14138"/>
                    <a:pt x="20192" y="14047"/>
                  </a:cubicBezTo>
                  <a:cubicBezTo>
                    <a:pt x="20216" y="14017"/>
                    <a:pt x="20241" y="13976"/>
                    <a:pt x="20241" y="13926"/>
                  </a:cubicBezTo>
                  <a:cubicBezTo>
                    <a:pt x="20253" y="13805"/>
                    <a:pt x="20094" y="13573"/>
                    <a:pt x="20033" y="13462"/>
                  </a:cubicBezTo>
                  <a:cubicBezTo>
                    <a:pt x="19971" y="13371"/>
                    <a:pt x="19947" y="13260"/>
                    <a:pt x="19984" y="13159"/>
                  </a:cubicBezTo>
                  <a:cubicBezTo>
                    <a:pt x="20045" y="12957"/>
                    <a:pt x="20302" y="12846"/>
                    <a:pt x="20498" y="12755"/>
                  </a:cubicBezTo>
                  <a:cubicBezTo>
                    <a:pt x="20780" y="12624"/>
                    <a:pt x="21037" y="12513"/>
                    <a:pt x="21294" y="12361"/>
                  </a:cubicBezTo>
                  <a:cubicBezTo>
                    <a:pt x="21416" y="12291"/>
                    <a:pt x="21563" y="12190"/>
                    <a:pt x="21588" y="12069"/>
                  </a:cubicBezTo>
                  <a:cubicBezTo>
                    <a:pt x="21600" y="11927"/>
                    <a:pt x="21490" y="11756"/>
                    <a:pt x="21404" y="11645"/>
                  </a:cubicBezTo>
                  <a:cubicBezTo>
                    <a:pt x="21220" y="11413"/>
                    <a:pt x="20976" y="11191"/>
                    <a:pt x="20767" y="10968"/>
                  </a:cubicBezTo>
                  <a:cubicBezTo>
                    <a:pt x="19971" y="10161"/>
                    <a:pt x="19690" y="9192"/>
                    <a:pt x="19873" y="8162"/>
                  </a:cubicBezTo>
                  <a:cubicBezTo>
                    <a:pt x="19947" y="7739"/>
                    <a:pt x="20008" y="7325"/>
                    <a:pt x="20020" y="6901"/>
                  </a:cubicBezTo>
                  <a:cubicBezTo>
                    <a:pt x="20020" y="6416"/>
                    <a:pt x="19959" y="5952"/>
                    <a:pt x="19837" y="5478"/>
                  </a:cubicBezTo>
                  <a:cubicBezTo>
                    <a:pt x="19727" y="5064"/>
                    <a:pt x="19457" y="4610"/>
                    <a:pt x="19212" y="4236"/>
                  </a:cubicBezTo>
                  <a:cubicBezTo>
                    <a:pt x="18869" y="3731"/>
                    <a:pt x="18465" y="3247"/>
                    <a:pt x="18012" y="2803"/>
                  </a:cubicBezTo>
                  <a:cubicBezTo>
                    <a:pt x="17633" y="2419"/>
                    <a:pt x="17192" y="2046"/>
                    <a:pt x="16714" y="1733"/>
                  </a:cubicBezTo>
                  <a:cubicBezTo>
                    <a:pt x="15343" y="835"/>
                    <a:pt x="13457" y="290"/>
                    <a:pt x="11743" y="98"/>
                  </a:cubicBezTo>
                  <a:cubicBezTo>
                    <a:pt x="9514" y="-165"/>
                    <a:pt x="7224" y="98"/>
                    <a:pt x="5204" y="915"/>
                  </a:cubicBezTo>
                  <a:cubicBezTo>
                    <a:pt x="2939" y="1814"/>
                    <a:pt x="1678" y="3419"/>
                    <a:pt x="1200" y="5417"/>
                  </a:cubicBezTo>
                  <a:cubicBezTo>
                    <a:pt x="1163" y="5568"/>
                    <a:pt x="1163" y="5568"/>
                    <a:pt x="1163" y="5568"/>
                  </a:cubicBezTo>
                  <a:lnTo>
                    <a:pt x="0" y="5488"/>
                  </a:lnTo>
                  <a:close/>
                </a:path>
              </a:pathLst>
            </a:custGeom>
            <a:solidFill>
              <a:srgbClr val="8CC7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7" name="TextBox 196"/>
          <p:cNvSpPr txBox="1"/>
          <p:nvPr/>
        </p:nvSpPr>
        <p:spPr>
          <a:xfrm>
            <a:off x="1667520" y="2340000"/>
            <a:ext cx="2832480" cy="51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 dirty="0">
                <a:solidFill>
                  <a:srgbClr val="3FAF46"/>
                </a:solidFill>
                <a:latin typeface="Tahoma"/>
              </a:rPr>
              <a:t>Программа МЭР</a:t>
            </a:r>
            <a:endParaRPr lang="ru-RU" sz="2800" b="0" strike="noStrike" spc="-1" dirty="0">
              <a:solidFill>
                <a:srgbClr val="3FAF46"/>
              </a:solidFill>
              <a:latin typeface="Arial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185840" y="3535680"/>
            <a:ext cx="4037040" cy="947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 dirty="0">
                <a:solidFill>
                  <a:srgbClr val="3FAF46"/>
                </a:solidFill>
                <a:latin typeface="Tahoma"/>
              </a:rPr>
              <a:t>Республика Беларусь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1080000" y="4140000"/>
            <a:ext cx="4397040" cy="82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 dirty="0">
                <a:solidFill>
                  <a:srgbClr val="3FAF46"/>
                </a:solidFill>
                <a:latin typeface="Tahoma"/>
              </a:rPr>
              <a:t>Промышленная ипотека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67520" y="2955378"/>
            <a:ext cx="2832480" cy="51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 dirty="0">
                <a:solidFill>
                  <a:srgbClr val="3FAF46"/>
                </a:solidFill>
                <a:latin typeface="Tahoma"/>
              </a:rPr>
              <a:t>Программа </a:t>
            </a:r>
            <a:r>
              <a:rPr lang="ru-RU" sz="2800" b="0" strike="noStrike" spc="-1" dirty="0" smtClean="0">
                <a:solidFill>
                  <a:srgbClr val="3FAF46"/>
                </a:solidFill>
                <a:latin typeface="Tahoma"/>
              </a:rPr>
              <a:t>МСХ</a:t>
            </a:r>
            <a:endParaRPr lang="ru-RU" sz="2800" b="0" strike="noStrike" spc="-1" dirty="0">
              <a:solidFill>
                <a:srgbClr val="3FAF46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Box 199"/>
          <p:cNvSpPr txBox="1"/>
          <p:nvPr/>
        </p:nvSpPr>
        <p:spPr>
          <a:xfrm>
            <a:off x="177840" y="1534680"/>
            <a:ext cx="11891160" cy="4133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Целевые программы финансирования;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Выгодные условия и процентные ставки;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Увеличенные сроки кредитования;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Предоставление индивидуального графика погашения;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Предоставление необеспеченных и частично необеспеченных кредитов;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endParaRPr lang="ru-RU" sz="2400" b="0" strike="noStrike" spc="-1">
              <a:solidFill>
                <a:srgbClr val="3FAF46"/>
              </a:solidFill>
              <a:latin typeface="Arial"/>
            </a:endParaRPr>
          </a:p>
          <a:p>
            <a:r>
              <a:rPr lang="ru-RU" sz="2400" b="0" i="1" strike="noStrike" spc="-1">
                <a:solidFill>
                  <a:srgbClr val="3FAF46"/>
                </a:solidFill>
                <a:latin typeface="Tahoma"/>
                <a:ea typeface="Tahoma"/>
              </a:rPr>
              <a:t>- Программы субсидирования.</a:t>
            </a:r>
            <a:endParaRPr lang="ru-RU" sz="2400" b="0" strike="noStrike" spc="-1">
              <a:solidFill>
                <a:srgbClr val="3FAF46"/>
              </a:solidFill>
              <a:latin typeface="Arial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091880" y="180000"/>
            <a:ext cx="7008120" cy="764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200" b="1" strike="noStrike" spc="-1">
                <a:solidFill>
                  <a:srgbClr val="11A74C"/>
                </a:solidFill>
                <a:latin typeface="Tahoma"/>
                <a:ea typeface="Calibri Light"/>
              </a:rPr>
              <a:t>Преимущества программ  кредитования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580320" y="2705040"/>
            <a:ext cx="10821600" cy="959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4400" b="0" strike="noStrike" spc="-1">
                <a:solidFill>
                  <a:srgbClr val="FFFFFF"/>
                </a:solidFill>
                <a:latin typeface="Calibri Light"/>
                <a:ea typeface="Calibri Light"/>
              </a:rPr>
              <a:t>Спасибо за внимание!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36218</TotalTime>
  <Words>255</Words>
  <Application>Microsoft Office PowerPoint</Application>
  <PresentationFormat>Широкоэкранный</PresentationFormat>
  <Paragraphs>51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Fedra Sans Pro Light Light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Программы кредитования субъектов малого бизнеса в ПАО «Сбербанк»  </vt:lpstr>
      <vt:lpstr>Сбербанк для Малого Бизнеса</vt:lpstr>
      <vt:lpstr>Нецелевые и беззалоговые кредиты</vt:lpstr>
      <vt:lpstr>Нецелевые кредиты под залог недвижимости</vt:lpstr>
      <vt:lpstr>Оборотное кредитование </vt:lpstr>
      <vt:lpstr>Инвестиционное кредитование</vt:lpstr>
      <vt:lpstr>Программы льготного кредитования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и Performance  Management</dc:title>
  <dc:subject/>
  <dc:creator>Microsoft Office User</dc:creator>
  <dc:description/>
  <cp:lastModifiedBy>Русакова Надежда Олеговна</cp:lastModifiedBy>
  <cp:revision>811</cp:revision>
  <cp:lastPrinted>2019-02-22T06:40:17Z</cp:lastPrinted>
  <dcterms:created xsi:type="dcterms:W3CDTF">2017-09-11T08:12:37Z</dcterms:created>
  <dcterms:modified xsi:type="dcterms:W3CDTF">2023-05-25T07:31:24Z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5</vt:i4>
  </property>
</Properties>
</file>