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sldIdLst>
    <p:sldId id="257" r:id="rId2"/>
    <p:sldId id="276" r:id="rId3"/>
    <p:sldId id="279" r:id="rId4"/>
    <p:sldId id="282" r:id="rId5"/>
    <p:sldId id="280" r:id="rId6"/>
    <p:sldId id="281" r:id="rId7"/>
    <p:sldId id="283" r:id="rId8"/>
    <p:sldId id="287" r:id="rId9"/>
    <p:sldId id="284" r:id="rId10"/>
    <p:sldId id="288" r:id="rId11"/>
    <p:sldId id="285" r:id="rId12"/>
    <p:sldId id="289" r:id="rId13"/>
    <p:sldId id="286" r:id="rId14"/>
    <p:sldId id="268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swald" charset="-52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00"/>
    <a:srgbClr val="0000FF"/>
    <a:srgbClr val="199782"/>
    <a:srgbClr val="83F9AA"/>
    <a:srgbClr val="93F08C"/>
    <a:srgbClr val="C0E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9242886305878434"/>
          <c:y val="4.1666666666666671E-2"/>
          <c:w val="0.62662104736907964"/>
          <c:h val="0.74513123359580136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9.259259259259279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0.10052910052910052"/>
                  <c:y val="0"/>
                </c:manualLayout>
              </c:layout>
              <c:showVal val="1"/>
            </c:dLbl>
            <c:spPr>
              <a:solidFill>
                <a:srgbClr val="92D050"/>
              </a:solidFill>
            </c:spPr>
            <c:showVal val="1"/>
          </c:dLbls>
          <c:cat>
            <c:numRef>
              <c:f>Лист1!$A$1:$A$2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Лист1!$B$1:$B$2</c:f>
              <c:numCache>
                <c:formatCode>0.0</c:formatCode>
                <c:ptCount val="2"/>
                <c:pt idx="0" formatCode="General">
                  <c:v>138.30000000000001</c:v>
                </c:pt>
                <c:pt idx="1">
                  <c:v>145</c:v>
                </c:pt>
              </c:numCache>
            </c:numRef>
          </c:val>
        </c:ser>
        <c:axId val="78149888"/>
        <c:axId val="89578496"/>
      </c:barChart>
      <c:catAx>
        <c:axId val="78149888"/>
        <c:scaling>
          <c:orientation val="minMax"/>
        </c:scaling>
        <c:axPos val="l"/>
        <c:numFmt formatCode="General" sourceLinked="1"/>
        <c:tickLblPos val="nextTo"/>
        <c:crossAx val="89578496"/>
        <c:crosses val="autoZero"/>
        <c:auto val="1"/>
        <c:lblAlgn val="ctr"/>
        <c:lblOffset val="100"/>
      </c:catAx>
      <c:valAx>
        <c:axId val="89578496"/>
        <c:scaling>
          <c:orientation val="minMax"/>
          <c:max val="146"/>
          <c:min val="100"/>
        </c:scaling>
        <c:axPos val="b"/>
        <c:numFmt formatCode="General" sourceLinked="1"/>
        <c:tickLblPos val="nextTo"/>
        <c:crossAx val="781498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rgbClr val="0070C0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8900000" scaled="1"/>
              <a:tileRect/>
            </a:gradFill>
          </c:spPr>
          <c:dPt>
            <c:idx val="0"/>
            <c:spPr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8900000" scaled="0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8900000" scaled="0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8100000" scaled="1"/>
                <a:tileRect/>
              </a:gradFill>
            </c:spPr>
          </c:dPt>
          <c:dLbls>
            <c:dLbl>
              <c:idx val="0"/>
              <c:layout>
                <c:manualLayout>
                  <c:x val="-7.76699029126214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7.766990291262139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7.7669902912621394E-2"/>
                  <c:y val="0"/>
                </c:manualLayout>
              </c:layout>
              <c:showVal val="1"/>
            </c:dLbl>
            <c:spPr>
              <a:solidFill>
                <a:schemeClr val="bg1"/>
              </a:solidFill>
            </c:spPr>
            <c:showVal val="1"/>
          </c:dLbls>
          <c:cat>
            <c:strRef>
              <c:f>Лист1!$E$23:$E$25</c:f>
              <c:strCache>
                <c:ptCount val="3"/>
                <c:pt idx="0">
                  <c:v>Местный бюджет</c:v>
                </c:pt>
                <c:pt idx="1">
                  <c:v>Окружной бюджет</c:v>
                </c:pt>
                <c:pt idx="2">
                  <c:v>Привлеченные средства</c:v>
                </c:pt>
              </c:strCache>
            </c:strRef>
          </c:cat>
          <c:val>
            <c:numRef>
              <c:f>Лист1!$F$23:$F$25</c:f>
              <c:numCache>
                <c:formatCode>General</c:formatCode>
                <c:ptCount val="3"/>
                <c:pt idx="0">
                  <c:v>21.7</c:v>
                </c:pt>
                <c:pt idx="1">
                  <c:v>27.3</c:v>
                </c:pt>
                <c:pt idx="2">
                  <c:v>97.2</c:v>
                </c:pt>
              </c:numCache>
            </c:numRef>
          </c:val>
        </c:ser>
        <c:axId val="91011712"/>
        <c:axId val="88978176"/>
      </c:barChart>
      <c:valAx>
        <c:axId val="88978176"/>
        <c:scaling>
          <c:orientation val="minMax"/>
        </c:scaling>
        <c:delete val="1"/>
        <c:axPos val="b"/>
        <c:numFmt formatCode="General" sourceLinked="1"/>
        <c:tickLblPos val="none"/>
        <c:crossAx val="91011712"/>
        <c:crosses val="autoZero"/>
        <c:crossBetween val="between"/>
      </c:valAx>
      <c:catAx>
        <c:axId val="91011712"/>
        <c:scaling>
          <c:orientation val="minMax"/>
        </c:scaling>
        <c:axPos val="l"/>
        <c:tickLblPos val="nextTo"/>
        <c:crossAx val="88978176"/>
        <c:crosses val="autoZero"/>
        <c:auto val="1"/>
        <c:lblAlgn val="ctr"/>
        <c:lblOffset val="100"/>
      </c:cat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>
                <a:latin typeface="Oswald" pitchFamily="2" charset="-52"/>
              </a:defRPr>
            </a:pPr>
            <a:r>
              <a:rPr lang="ru-RU" sz="1800" b="1" i="0" dirty="0" smtClean="0">
                <a:latin typeface="Times New Roman" pitchFamily="18" charset="0"/>
                <a:cs typeface="Times New Roman" pitchFamily="18" charset="0"/>
              </a:rPr>
              <a:t>Жилищные условия улучшили (семей)</a:t>
            </a:r>
            <a:endParaRPr lang="ru-RU" sz="1800" b="1" i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378985180983788"/>
          <c:y val="1.8749999999999999E-2"/>
        </c:manualLayout>
      </c:layout>
    </c:title>
    <c:plotArea>
      <c:layout>
        <c:manualLayout>
          <c:layoutTarget val="inner"/>
          <c:xMode val="edge"/>
          <c:yMode val="edge"/>
          <c:x val="0.17681076371631221"/>
          <c:y val="0.19489074803149609"/>
          <c:w val="0.62035074180946859"/>
          <c:h val="0.671041584645669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>
                    <a:latin typeface="Oswald" pitchFamily="2" charset="-52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</c:v>
                </c:pt>
                <c:pt idx="1">
                  <c:v>315</c:v>
                </c:pt>
                <c:pt idx="2">
                  <c:v>260</c:v>
                </c:pt>
                <c:pt idx="3">
                  <c:v>275</c:v>
                </c:pt>
              </c:numCache>
            </c:numRef>
          </c:val>
        </c:ser>
        <c:axId val="119980032"/>
        <c:axId val="119981568"/>
      </c:barChart>
      <c:catAx>
        <c:axId val="1199800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Oswald" pitchFamily="2" charset="-52"/>
              </a:defRPr>
            </a:pPr>
            <a:endParaRPr lang="ru-RU"/>
          </a:p>
        </c:txPr>
        <c:crossAx val="119981568"/>
        <c:crosses val="autoZero"/>
        <c:auto val="1"/>
        <c:lblAlgn val="ctr"/>
        <c:lblOffset val="100"/>
      </c:catAx>
      <c:valAx>
        <c:axId val="119981568"/>
        <c:scaling>
          <c:orientation val="minMax"/>
        </c:scaling>
        <c:delete val="1"/>
        <c:axPos val="b"/>
        <c:numFmt formatCode="General" sourceLinked="1"/>
        <c:tickLblPos val="none"/>
        <c:crossAx val="119980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E901B-B1E0-4501-973F-82C9C8C9187C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8082A-8561-4DB4-A4F6-03188DA5CAD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Целевой блок 1 «Диверсификация экономики, инвестиционное развитие»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9C4CD56-644B-4F88-8C28-47FE4AED8C53}" type="parTrans" cxnId="{AEDE7015-B5FB-4D5B-9418-5630A80065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6B8A72-1380-46DD-A65C-3A29A711EE82}" type="sibTrans" cxnId="{AEDE7015-B5FB-4D5B-9418-5630A80065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93151D-CAE5-40F0-BE07-446926D2FFD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Целевой блок 2 «Повышение качества жизни населения, инновационное развитие  социальной сферы»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6B20020-CF88-47C7-84A0-E12C95A86D8B}" type="parTrans" cxnId="{3975B55F-E97F-4BE6-A69D-F8020BBF41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DAABAC-D12A-4031-B637-DE7AF475AD96}" type="sibTrans" cxnId="{3975B55F-E97F-4BE6-A69D-F8020BBF41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F33EBD-1561-42EA-806E-B66548B50C1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17 целей</a:t>
          </a:r>
        </a:p>
      </dgm:t>
    </dgm:pt>
    <dgm:pt modelId="{BC7022FD-3377-4EB8-9BA2-1B753872DCB1}" type="parTrans" cxnId="{C569518E-39DA-4DF6-8163-E4704D2C52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C6920F-D6FD-40D6-948B-06182DBFDE97}" type="sibTrans" cxnId="{C569518E-39DA-4DF6-8163-E4704D2C52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C65B0E-48CB-4E77-BD4E-E7C37F36DA0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15 задач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1426069-27A6-48BA-857B-DF5ECF8C86A3}" type="parTrans" cxnId="{02AAACBF-2EE5-4E6E-933A-A613D6A66D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D9030F-9EB7-49E2-88FA-A877575189F3}" type="sibTrans" cxnId="{02AAACBF-2EE5-4E6E-933A-A613D6A66D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B29E1A-0019-43B2-AD47-66F3BB15406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18 задач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5BD166C-9BED-4958-B723-B349FF5B7686}" type="parTrans" cxnId="{5DE21704-858B-46B1-9765-E0D2C06690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0027DD-11AD-4AD8-B591-47C0D9D85702}" type="sibTrans" cxnId="{5DE21704-858B-46B1-9765-E0D2C06690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D56040-14D7-4C33-927A-041236E1B4D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30 укрупненных мероприятий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36C106-FE27-4970-A211-3D0AEBEBA7E3}" type="parTrans" cxnId="{C2723D04-7860-462B-B775-621EDBBCEF7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4E041C-15C3-454C-8190-FF063C911C69}" type="sibTrans" cxnId="{C2723D04-7860-462B-B775-621EDBBCEF7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471A41-0DF3-4F7A-9531-FDFDA6DADE0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18 показателей результативности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919D5E0-22C8-4BFA-9543-D1AF4E9167D5}" type="parTrans" cxnId="{0B97048A-5B00-48CF-97AA-3D31FAF274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69D565-0C83-4307-9FE4-00D3F9B9A49C}" type="sibTrans" cxnId="{0B97048A-5B00-48CF-97AA-3D31FAF2749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082D10-B6BE-41F0-91F6-98781560EDC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25 показателей результативности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D8E6626-DEF3-4660-B1F7-21378193FB16}" type="parTrans" cxnId="{067C7CCE-3C68-405E-A6FD-B88335E463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0FED4D5-36D5-4FFF-B3D6-5B9EAFF52CDA}" type="sibTrans" cxnId="{067C7CCE-3C68-405E-A6FD-B88335E463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D010EC-8109-4B13-8E95-742949B1198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основных целевых блока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1E3B2D2-44B6-49AA-92EE-170F2C54C3CA}" type="sibTrans" cxnId="{E8ACB6B2-474F-433D-B1EA-99DF83A41D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BC5842-3B01-453E-A207-909B9AF85D65}" type="parTrans" cxnId="{E8ACB6B2-474F-433D-B1EA-99DF83A41D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EEED5C3-7568-46F9-87A5-EFC7B6850244}" type="pres">
      <dgm:prSet presAssocID="{A52E901B-B1E0-4501-973F-82C9C8C918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41425-00F0-487C-936F-12DFD8D848AD}" type="pres">
      <dgm:prSet presAssocID="{B0D56040-14D7-4C33-927A-041236E1B4DD}" presName="boxAndChildren" presStyleCnt="0"/>
      <dgm:spPr/>
      <dgm:t>
        <a:bodyPr/>
        <a:lstStyle/>
        <a:p>
          <a:endParaRPr lang="ru-RU"/>
        </a:p>
      </dgm:t>
    </dgm:pt>
    <dgm:pt modelId="{56D8CA4B-D725-4939-99D6-60E59BE586AC}" type="pres">
      <dgm:prSet presAssocID="{B0D56040-14D7-4C33-927A-041236E1B4DD}" presName="parentTextBox" presStyleLbl="node1" presStyleIdx="0" presStyleCnt="3"/>
      <dgm:spPr/>
      <dgm:t>
        <a:bodyPr/>
        <a:lstStyle/>
        <a:p>
          <a:endParaRPr lang="ru-RU"/>
        </a:p>
      </dgm:t>
    </dgm:pt>
    <dgm:pt modelId="{8ED2D400-0472-4C41-8AA2-421C62BAF00C}" type="pres">
      <dgm:prSet presAssocID="{B0D56040-14D7-4C33-927A-041236E1B4DD}" presName="entireBox" presStyleLbl="node1" presStyleIdx="0" presStyleCnt="3"/>
      <dgm:spPr/>
      <dgm:t>
        <a:bodyPr/>
        <a:lstStyle/>
        <a:p>
          <a:endParaRPr lang="ru-RU"/>
        </a:p>
      </dgm:t>
    </dgm:pt>
    <dgm:pt modelId="{B858111F-BC7C-406F-825F-359FD113A9DC}" type="pres">
      <dgm:prSet presAssocID="{B0D56040-14D7-4C33-927A-041236E1B4DD}" presName="descendantBox" presStyleCnt="0"/>
      <dgm:spPr/>
      <dgm:t>
        <a:bodyPr/>
        <a:lstStyle/>
        <a:p>
          <a:endParaRPr lang="ru-RU"/>
        </a:p>
      </dgm:t>
    </dgm:pt>
    <dgm:pt modelId="{A2394B1A-5238-4DA6-8368-9D6F9D2A6AE6}" type="pres">
      <dgm:prSet presAssocID="{DF471A41-0DF3-4F7A-9531-FDFDA6DADE0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C1727-53B6-43BB-B85B-A6C4FAC59DF4}" type="pres">
      <dgm:prSet presAssocID="{72082D10-B6BE-41F0-91F6-98781560EDC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2EEEF-DD37-45CE-AEE2-9DBFAD996C2B}" type="pres">
      <dgm:prSet presAssocID="{A3C6920F-D6FD-40D6-948B-06182DBFDE97}" presName="sp" presStyleCnt="0"/>
      <dgm:spPr/>
      <dgm:t>
        <a:bodyPr/>
        <a:lstStyle/>
        <a:p>
          <a:endParaRPr lang="ru-RU"/>
        </a:p>
      </dgm:t>
    </dgm:pt>
    <dgm:pt modelId="{D040E847-E512-40F2-9981-D29D7A78408B}" type="pres">
      <dgm:prSet presAssocID="{4BF33EBD-1561-42EA-806E-B66548B50C15}" presName="arrowAndChildren" presStyleCnt="0"/>
      <dgm:spPr/>
      <dgm:t>
        <a:bodyPr/>
        <a:lstStyle/>
        <a:p>
          <a:endParaRPr lang="ru-RU"/>
        </a:p>
      </dgm:t>
    </dgm:pt>
    <dgm:pt modelId="{AB5023EE-6EEE-46FA-993E-35203E201E0F}" type="pres">
      <dgm:prSet presAssocID="{4BF33EBD-1561-42EA-806E-B66548B50C1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A8EB2E7-74B8-45D3-ACD0-AA527ED7F9B7}" type="pres">
      <dgm:prSet presAssocID="{4BF33EBD-1561-42EA-806E-B66548B50C15}" presName="arrow" presStyleLbl="node1" presStyleIdx="1" presStyleCnt="3" custLinFactNeighborY="1181"/>
      <dgm:spPr/>
      <dgm:t>
        <a:bodyPr/>
        <a:lstStyle/>
        <a:p>
          <a:endParaRPr lang="ru-RU"/>
        </a:p>
      </dgm:t>
    </dgm:pt>
    <dgm:pt modelId="{25633A56-FE75-4A9D-B09F-152CAFCFEC8D}" type="pres">
      <dgm:prSet presAssocID="{4BF33EBD-1561-42EA-806E-B66548B50C15}" presName="descendantArrow" presStyleCnt="0"/>
      <dgm:spPr/>
      <dgm:t>
        <a:bodyPr/>
        <a:lstStyle/>
        <a:p>
          <a:endParaRPr lang="ru-RU"/>
        </a:p>
      </dgm:t>
    </dgm:pt>
    <dgm:pt modelId="{F9010272-BB18-42C3-81C6-CF2758763A04}" type="pres">
      <dgm:prSet presAssocID="{2FC65B0E-48CB-4E77-BD4E-E7C37F36DA02}" presName="childTextArrow" presStyleLbl="fgAccFollowNode1" presStyleIdx="2" presStyleCnt="6" custLinFactNeighborY="-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C6E7B-0228-445F-BB91-FCA676CB6D8F}" type="pres">
      <dgm:prSet presAssocID="{97B29E1A-0019-43B2-AD47-66F3BB15406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78FC0-F8FE-4546-B16E-70C24EA86E09}" type="pres">
      <dgm:prSet presAssocID="{B1E3B2D2-44B6-49AA-92EE-170F2C54C3CA}" presName="sp" presStyleCnt="0"/>
      <dgm:spPr/>
      <dgm:t>
        <a:bodyPr/>
        <a:lstStyle/>
        <a:p>
          <a:endParaRPr lang="ru-RU"/>
        </a:p>
      </dgm:t>
    </dgm:pt>
    <dgm:pt modelId="{14F736BB-913B-42DA-AD5E-0DA49224AAD5}" type="pres">
      <dgm:prSet presAssocID="{38D010EC-8109-4B13-8E95-742949B11986}" presName="arrowAndChildren" presStyleCnt="0"/>
      <dgm:spPr/>
      <dgm:t>
        <a:bodyPr/>
        <a:lstStyle/>
        <a:p>
          <a:endParaRPr lang="ru-RU"/>
        </a:p>
      </dgm:t>
    </dgm:pt>
    <dgm:pt modelId="{041C3219-8AAE-4DF8-8A18-EA3C29937BF4}" type="pres">
      <dgm:prSet presAssocID="{38D010EC-8109-4B13-8E95-742949B1198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D0E1AD7-7A43-41BA-8E80-EE92C5AE7DE8}" type="pres">
      <dgm:prSet presAssocID="{38D010EC-8109-4B13-8E95-742949B11986}" presName="arrow" presStyleLbl="node1" presStyleIdx="2" presStyleCnt="3"/>
      <dgm:spPr/>
      <dgm:t>
        <a:bodyPr/>
        <a:lstStyle/>
        <a:p>
          <a:endParaRPr lang="ru-RU"/>
        </a:p>
      </dgm:t>
    </dgm:pt>
    <dgm:pt modelId="{8AC7C58E-682D-4928-A599-672F02F78E23}" type="pres">
      <dgm:prSet presAssocID="{38D010EC-8109-4B13-8E95-742949B11986}" presName="descendantArrow" presStyleCnt="0"/>
      <dgm:spPr/>
      <dgm:t>
        <a:bodyPr/>
        <a:lstStyle/>
        <a:p>
          <a:endParaRPr lang="ru-RU"/>
        </a:p>
      </dgm:t>
    </dgm:pt>
    <dgm:pt modelId="{D8E4B994-0E99-422C-8D8B-DA56DF496BB8}" type="pres">
      <dgm:prSet presAssocID="{4488082A-8561-4DB4-A4F6-03188DA5CAD1}" presName="childTextArrow" presStyleLbl="fgAccFollowNode1" presStyleIdx="4" presStyleCnt="6" custScaleY="10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1A7E9-1F6C-4F94-B015-BD3EF357D2AE}" type="pres">
      <dgm:prSet presAssocID="{D493151D-CAE5-40F0-BE07-446926D2FFD6}" presName="childTextArrow" presStyleLbl="fgAccFollowNode1" presStyleIdx="5" presStyleCnt="6" custScaleY="10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CC5D5-410D-4743-A845-9EB70D131160}" type="presOf" srcId="{72082D10-B6BE-41F0-91F6-98781560EDC9}" destId="{563C1727-53B6-43BB-B85B-A6C4FAC59DF4}" srcOrd="0" destOrd="0" presId="urn:microsoft.com/office/officeart/2005/8/layout/process4"/>
    <dgm:cxn modelId="{02AAACBF-2EE5-4E6E-933A-A613D6A66D24}" srcId="{4BF33EBD-1561-42EA-806E-B66548B50C15}" destId="{2FC65B0E-48CB-4E77-BD4E-E7C37F36DA02}" srcOrd="0" destOrd="0" parTransId="{81426069-27A6-48BA-857B-DF5ECF8C86A3}" sibTransId="{BFD9030F-9EB7-49E2-88FA-A877575189F3}"/>
    <dgm:cxn modelId="{59AA109A-28C2-4B95-A432-D27C9C8BD458}" type="presOf" srcId="{A52E901B-B1E0-4501-973F-82C9C8C9187C}" destId="{7EEED5C3-7568-46F9-87A5-EFC7B6850244}" srcOrd="0" destOrd="0" presId="urn:microsoft.com/office/officeart/2005/8/layout/process4"/>
    <dgm:cxn modelId="{067C7CCE-3C68-405E-A6FD-B88335E46375}" srcId="{B0D56040-14D7-4C33-927A-041236E1B4DD}" destId="{72082D10-B6BE-41F0-91F6-98781560EDC9}" srcOrd="1" destOrd="0" parTransId="{8D8E6626-DEF3-4660-B1F7-21378193FB16}" sibTransId="{20FED4D5-36D5-4FFF-B3D6-5B9EAFF52CDA}"/>
    <dgm:cxn modelId="{3975B55F-E97F-4BE6-A69D-F8020BBF4198}" srcId="{38D010EC-8109-4B13-8E95-742949B11986}" destId="{D493151D-CAE5-40F0-BE07-446926D2FFD6}" srcOrd="1" destOrd="0" parTransId="{E6B20020-CF88-47C7-84A0-E12C95A86D8B}" sibTransId="{33DAABAC-D12A-4031-B637-DE7AF475AD96}"/>
    <dgm:cxn modelId="{C569518E-39DA-4DF6-8163-E4704D2C5283}" srcId="{A52E901B-B1E0-4501-973F-82C9C8C9187C}" destId="{4BF33EBD-1561-42EA-806E-B66548B50C15}" srcOrd="1" destOrd="0" parTransId="{BC7022FD-3377-4EB8-9BA2-1B753872DCB1}" sibTransId="{A3C6920F-D6FD-40D6-948B-06182DBFDE97}"/>
    <dgm:cxn modelId="{AEDE7015-B5FB-4D5B-9418-5630A80065FC}" srcId="{38D010EC-8109-4B13-8E95-742949B11986}" destId="{4488082A-8561-4DB4-A4F6-03188DA5CAD1}" srcOrd="0" destOrd="0" parTransId="{29C4CD56-644B-4F88-8C28-47FE4AED8C53}" sibTransId="{1E6B8A72-1380-46DD-A65C-3A29A711EE82}"/>
    <dgm:cxn modelId="{5DE21704-858B-46B1-9765-E0D2C0669012}" srcId="{4BF33EBD-1561-42EA-806E-B66548B50C15}" destId="{97B29E1A-0019-43B2-AD47-66F3BB154062}" srcOrd="1" destOrd="0" parTransId="{E5BD166C-9BED-4958-B723-B349FF5B7686}" sibTransId="{F70027DD-11AD-4AD8-B591-47C0D9D85702}"/>
    <dgm:cxn modelId="{03E811D0-DBDC-471C-A46D-D43123CFEE36}" type="presOf" srcId="{97B29E1A-0019-43B2-AD47-66F3BB154062}" destId="{7DCC6E7B-0228-445F-BB91-FCA676CB6D8F}" srcOrd="0" destOrd="0" presId="urn:microsoft.com/office/officeart/2005/8/layout/process4"/>
    <dgm:cxn modelId="{907651B8-236F-4CCC-9CC9-729DF83C466B}" type="presOf" srcId="{4488082A-8561-4DB4-A4F6-03188DA5CAD1}" destId="{D8E4B994-0E99-422C-8D8B-DA56DF496BB8}" srcOrd="0" destOrd="0" presId="urn:microsoft.com/office/officeart/2005/8/layout/process4"/>
    <dgm:cxn modelId="{CA5A1D76-1CC8-40C3-9739-A75DC11E0C1D}" type="presOf" srcId="{B0D56040-14D7-4C33-927A-041236E1B4DD}" destId="{56D8CA4B-D725-4939-99D6-60E59BE586AC}" srcOrd="0" destOrd="0" presId="urn:microsoft.com/office/officeart/2005/8/layout/process4"/>
    <dgm:cxn modelId="{B8F9EFA0-1822-4E0E-8645-9B75BEE6CE91}" type="presOf" srcId="{DF471A41-0DF3-4F7A-9531-FDFDA6DADE02}" destId="{A2394B1A-5238-4DA6-8368-9D6F9D2A6AE6}" srcOrd="0" destOrd="0" presId="urn:microsoft.com/office/officeart/2005/8/layout/process4"/>
    <dgm:cxn modelId="{BA660BB0-4544-4A10-8FBB-87930D2ED827}" type="presOf" srcId="{2FC65B0E-48CB-4E77-BD4E-E7C37F36DA02}" destId="{F9010272-BB18-42C3-81C6-CF2758763A04}" srcOrd="0" destOrd="0" presId="urn:microsoft.com/office/officeart/2005/8/layout/process4"/>
    <dgm:cxn modelId="{0E66EE7F-27CF-49C3-98D6-DA4D07EEE2BD}" type="presOf" srcId="{38D010EC-8109-4B13-8E95-742949B11986}" destId="{041C3219-8AAE-4DF8-8A18-EA3C29937BF4}" srcOrd="0" destOrd="0" presId="urn:microsoft.com/office/officeart/2005/8/layout/process4"/>
    <dgm:cxn modelId="{C8F5E437-D31D-4E0E-8DD1-0716425DE143}" type="presOf" srcId="{38D010EC-8109-4B13-8E95-742949B11986}" destId="{9D0E1AD7-7A43-41BA-8E80-EE92C5AE7DE8}" srcOrd="1" destOrd="0" presId="urn:microsoft.com/office/officeart/2005/8/layout/process4"/>
    <dgm:cxn modelId="{86E99FB1-0086-49D1-976C-3378008D0F78}" type="presOf" srcId="{D493151D-CAE5-40F0-BE07-446926D2FFD6}" destId="{4FB1A7E9-1F6C-4F94-B015-BD3EF357D2AE}" srcOrd="0" destOrd="0" presId="urn:microsoft.com/office/officeart/2005/8/layout/process4"/>
    <dgm:cxn modelId="{C2723D04-7860-462B-B775-621EDBBCEF78}" srcId="{A52E901B-B1E0-4501-973F-82C9C8C9187C}" destId="{B0D56040-14D7-4C33-927A-041236E1B4DD}" srcOrd="2" destOrd="0" parTransId="{C936C106-FE27-4970-A211-3D0AEBEBA7E3}" sibTransId="{9D4E041C-15C3-454C-8190-FF063C911C69}"/>
    <dgm:cxn modelId="{E8ACB6B2-474F-433D-B1EA-99DF83A41D6A}" srcId="{A52E901B-B1E0-4501-973F-82C9C8C9187C}" destId="{38D010EC-8109-4B13-8E95-742949B11986}" srcOrd="0" destOrd="0" parTransId="{2FBC5842-3B01-453E-A207-909B9AF85D65}" sibTransId="{B1E3B2D2-44B6-49AA-92EE-170F2C54C3CA}"/>
    <dgm:cxn modelId="{EAA1DAE7-B8D5-4BE9-9CF5-251303962BEC}" type="presOf" srcId="{4BF33EBD-1561-42EA-806E-B66548B50C15}" destId="{AB5023EE-6EEE-46FA-993E-35203E201E0F}" srcOrd="0" destOrd="0" presId="urn:microsoft.com/office/officeart/2005/8/layout/process4"/>
    <dgm:cxn modelId="{109A3580-8DBB-4574-A2DC-2FB1B137120A}" type="presOf" srcId="{4BF33EBD-1561-42EA-806E-B66548B50C15}" destId="{7A8EB2E7-74B8-45D3-ACD0-AA527ED7F9B7}" srcOrd="1" destOrd="0" presId="urn:microsoft.com/office/officeart/2005/8/layout/process4"/>
    <dgm:cxn modelId="{0B97048A-5B00-48CF-97AA-3D31FAF27490}" srcId="{B0D56040-14D7-4C33-927A-041236E1B4DD}" destId="{DF471A41-0DF3-4F7A-9531-FDFDA6DADE02}" srcOrd="0" destOrd="0" parTransId="{4919D5E0-22C8-4BFA-9543-D1AF4E9167D5}" sibTransId="{8C69D565-0C83-4307-9FE4-00D3F9B9A49C}"/>
    <dgm:cxn modelId="{E3212C59-AE58-4F22-89FF-4B85A8AF0734}" type="presOf" srcId="{B0D56040-14D7-4C33-927A-041236E1B4DD}" destId="{8ED2D400-0472-4C41-8AA2-421C62BAF00C}" srcOrd="1" destOrd="0" presId="urn:microsoft.com/office/officeart/2005/8/layout/process4"/>
    <dgm:cxn modelId="{B7C284CF-084F-4063-87A7-9BAE4115B9FD}" type="presParOf" srcId="{7EEED5C3-7568-46F9-87A5-EFC7B6850244}" destId="{B7041425-00F0-487C-936F-12DFD8D848AD}" srcOrd="0" destOrd="0" presId="urn:microsoft.com/office/officeart/2005/8/layout/process4"/>
    <dgm:cxn modelId="{1A08D18B-AF84-4E52-8E9C-AE9A8D2A742E}" type="presParOf" srcId="{B7041425-00F0-487C-936F-12DFD8D848AD}" destId="{56D8CA4B-D725-4939-99D6-60E59BE586AC}" srcOrd="0" destOrd="0" presId="urn:microsoft.com/office/officeart/2005/8/layout/process4"/>
    <dgm:cxn modelId="{31E6F450-A958-4730-A740-F8AF44DAC5A1}" type="presParOf" srcId="{B7041425-00F0-487C-936F-12DFD8D848AD}" destId="{8ED2D400-0472-4C41-8AA2-421C62BAF00C}" srcOrd="1" destOrd="0" presId="urn:microsoft.com/office/officeart/2005/8/layout/process4"/>
    <dgm:cxn modelId="{8545196F-D320-4808-9470-FB89F46F75B0}" type="presParOf" srcId="{B7041425-00F0-487C-936F-12DFD8D848AD}" destId="{B858111F-BC7C-406F-825F-359FD113A9DC}" srcOrd="2" destOrd="0" presId="urn:microsoft.com/office/officeart/2005/8/layout/process4"/>
    <dgm:cxn modelId="{694F73A4-843C-4061-843D-F48AB948847E}" type="presParOf" srcId="{B858111F-BC7C-406F-825F-359FD113A9DC}" destId="{A2394B1A-5238-4DA6-8368-9D6F9D2A6AE6}" srcOrd="0" destOrd="0" presId="urn:microsoft.com/office/officeart/2005/8/layout/process4"/>
    <dgm:cxn modelId="{B926680F-F882-4F75-AB4E-495AFF13DF69}" type="presParOf" srcId="{B858111F-BC7C-406F-825F-359FD113A9DC}" destId="{563C1727-53B6-43BB-B85B-A6C4FAC59DF4}" srcOrd="1" destOrd="0" presId="urn:microsoft.com/office/officeart/2005/8/layout/process4"/>
    <dgm:cxn modelId="{2E43D153-C50A-43A3-A7D1-B6C52EC72011}" type="presParOf" srcId="{7EEED5C3-7568-46F9-87A5-EFC7B6850244}" destId="{0102EEEF-DD37-45CE-AEE2-9DBFAD996C2B}" srcOrd="1" destOrd="0" presId="urn:microsoft.com/office/officeart/2005/8/layout/process4"/>
    <dgm:cxn modelId="{54D351BC-5454-40D4-89AA-C55E51FC1C77}" type="presParOf" srcId="{7EEED5C3-7568-46F9-87A5-EFC7B6850244}" destId="{D040E847-E512-40F2-9981-D29D7A78408B}" srcOrd="2" destOrd="0" presId="urn:microsoft.com/office/officeart/2005/8/layout/process4"/>
    <dgm:cxn modelId="{02A2C853-50ED-4568-A192-681E35E067FF}" type="presParOf" srcId="{D040E847-E512-40F2-9981-D29D7A78408B}" destId="{AB5023EE-6EEE-46FA-993E-35203E201E0F}" srcOrd="0" destOrd="0" presId="urn:microsoft.com/office/officeart/2005/8/layout/process4"/>
    <dgm:cxn modelId="{7C200A19-3292-41AF-9742-01EDE05071B3}" type="presParOf" srcId="{D040E847-E512-40F2-9981-D29D7A78408B}" destId="{7A8EB2E7-74B8-45D3-ACD0-AA527ED7F9B7}" srcOrd="1" destOrd="0" presId="urn:microsoft.com/office/officeart/2005/8/layout/process4"/>
    <dgm:cxn modelId="{8D6062AE-F436-40A5-B14A-3808F514F7A0}" type="presParOf" srcId="{D040E847-E512-40F2-9981-D29D7A78408B}" destId="{25633A56-FE75-4A9D-B09F-152CAFCFEC8D}" srcOrd="2" destOrd="0" presId="urn:microsoft.com/office/officeart/2005/8/layout/process4"/>
    <dgm:cxn modelId="{FF20C99D-CEE0-4C6A-91E3-CDBE1D2AB727}" type="presParOf" srcId="{25633A56-FE75-4A9D-B09F-152CAFCFEC8D}" destId="{F9010272-BB18-42C3-81C6-CF2758763A04}" srcOrd="0" destOrd="0" presId="urn:microsoft.com/office/officeart/2005/8/layout/process4"/>
    <dgm:cxn modelId="{027AD22A-B9BE-4F6B-B642-DA614A3F85C9}" type="presParOf" srcId="{25633A56-FE75-4A9D-B09F-152CAFCFEC8D}" destId="{7DCC6E7B-0228-445F-BB91-FCA676CB6D8F}" srcOrd="1" destOrd="0" presId="urn:microsoft.com/office/officeart/2005/8/layout/process4"/>
    <dgm:cxn modelId="{E941ECBE-D785-4318-B017-013BFE5085C5}" type="presParOf" srcId="{7EEED5C3-7568-46F9-87A5-EFC7B6850244}" destId="{4B778FC0-F8FE-4546-B16E-70C24EA86E09}" srcOrd="3" destOrd="0" presId="urn:microsoft.com/office/officeart/2005/8/layout/process4"/>
    <dgm:cxn modelId="{FD208CC9-916C-43C0-8753-757FC1D4AD27}" type="presParOf" srcId="{7EEED5C3-7568-46F9-87A5-EFC7B6850244}" destId="{14F736BB-913B-42DA-AD5E-0DA49224AAD5}" srcOrd="4" destOrd="0" presId="urn:microsoft.com/office/officeart/2005/8/layout/process4"/>
    <dgm:cxn modelId="{4614F8BD-65CB-4729-AA25-6AF2415C152F}" type="presParOf" srcId="{14F736BB-913B-42DA-AD5E-0DA49224AAD5}" destId="{041C3219-8AAE-4DF8-8A18-EA3C29937BF4}" srcOrd="0" destOrd="0" presId="urn:microsoft.com/office/officeart/2005/8/layout/process4"/>
    <dgm:cxn modelId="{CEA77EFF-9897-41A8-97FF-848A18546488}" type="presParOf" srcId="{14F736BB-913B-42DA-AD5E-0DA49224AAD5}" destId="{9D0E1AD7-7A43-41BA-8E80-EE92C5AE7DE8}" srcOrd="1" destOrd="0" presId="urn:microsoft.com/office/officeart/2005/8/layout/process4"/>
    <dgm:cxn modelId="{B14C455A-243D-4018-80DE-50B9069476A9}" type="presParOf" srcId="{14F736BB-913B-42DA-AD5E-0DA49224AAD5}" destId="{8AC7C58E-682D-4928-A599-672F02F78E23}" srcOrd="2" destOrd="0" presId="urn:microsoft.com/office/officeart/2005/8/layout/process4"/>
    <dgm:cxn modelId="{08C90EE3-961E-429B-BF5A-BA5E5F23FA3C}" type="presParOf" srcId="{8AC7C58E-682D-4928-A599-672F02F78E23}" destId="{D8E4B994-0E99-422C-8D8B-DA56DF496BB8}" srcOrd="0" destOrd="0" presId="urn:microsoft.com/office/officeart/2005/8/layout/process4"/>
    <dgm:cxn modelId="{8CE4958D-9460-4AAF-863C-2CE8C96BE0D6}" type="presParOf" srcId="{8AC7C58E-682D-4928-A599-672F02F78E23}" destId="{4FB1A7E9-1F6C-4F94-B015-BD3EF357D2A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259A9B-C697-4F9A-8303-042246115EE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FE9130-76F3-4452-B544-096F69FC935E}">
      <dgm:prSet phldrT="[Текст]"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«Развитие физической культуры, спорта и туризма в городе Урай» </a:t>
          </a:r>
        </a:p>
      </dgm:t>
    </dgm:pt>
    <dgm:pt modelId="{6E40DD1A-4CCB-464B-8384-622CE63820DB}" type="parTrans" cxnId="{463620B7-552C-48BD-9DC9-FD07FC38F4A9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15B859-88A3-4E81-A4B0-DD1AB35EC6EB}" type="sibTrans" cxnId="{463620B7-552C-48BD-9DC9-FD07FC38F4A9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CFA195-04B4-4500-BE10-0D84AD1689E6}">
      <dgm:prSet phldrT="[Текст]"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«Развитие образования  и молодёжной политики в города Урай»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173BD0A-DCA1-4D1F-A130-2F8465B8175A}" type="parTrans" cxnId="{8947518C-7D39-48BF-9AF7-7DE6B7F8B9FF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0CE32-5ED6-46A9-A956-6B787FE196A3}" type="sibTrans" cxnId="{8947518C-7D39-48BF-9AF7-7DE6B7F8B9FF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6C24F-C468-4889-8749-89BE0CF5649E}">
      <dgm:prSet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«Культура  города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3DA5AB-62F9-4277-BA62-4195E2EF7E8D}" type="parTrans" cxnId="{F9AF75A9-59E4-4777-9C08-FF0F0477FA45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0C0A91-7D19-4118-930C-56A5943232FF}" type="sibTrans" cxnId="{F9AF75A9-59E4-4777-9C08-FF0F0477FA45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896350-02E0-4482-A2CC-1DDAC8DDEF6E}">
      <dgm:prSet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«Поддержка социально ориентированных некоммерческих организаций в городе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33E1AA1-35BD-4BBA-BD4E-97C5D23A4629}" type="parTrans" cxnId="{335ED32B-A3E0-408F-A46B-6A90BD8F324E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D422A5-703B-4F68-ABCC-0DBC0950877B}" type="sibTrans" cxnId="{335ED32B-A3E0-408F-A46B-6A90BD8F324E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F41FAC-7C18-4361-B123-7C9611E1DEA9}">
      <dgm:prSet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«Улучшение жилищных условий жителей, проживающих на территории муниципального образования город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D9DADF5-6A24-4681-BF22-43BE86270C11}" type="parTrans" cxnId="{EC3D1D0C-6321-43BE-B6D0-A16B98A3ED88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826DB3-1F73-4347-A2FB-6247550B1754}" type="sibTrans" cxnId="{EC3D1D0C-6321-43BE-B6D0-A16B98A3ED88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97B8F-0104-4E12-A68E-3830DC26F348}" type="pres">
      <dgm:prSet presAssocID="{07259A9B-C697-4F9A-8303-042246115E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68A28-B7A3-4C87-8B39-CF796938811B}" type="pres">
      <dgm:prSet presAssocID="{62FE9130-76F3-4452-B544-096F69FC935E}" presName="composite" presStyleCnt="0"/>
      <dgm:spPr/>
      <dgm:t>
        <a:bodyPr/>
        <a:lstStyle/>
        <a:p>
          <a:endParaRPr lang="ru-RU"/>
        </a:p>
      </dgm:t>
    </dgm:pt>
    <dgm:pt modelId="{3920B18F-AC61-46A7-962B-BF583901F3EF}" type="pres">
      <dgm:prSet presAssocID="{62FE9130-76F3-4452-B544-096F69FC935E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851A16-E20F-46E3-8202-64EB70A2D30E}" type="pres">
      <dgm:prSet presAssocID="{62FE9130-76F3-4452-B544-096F69FC935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69B4E-13C2-497D-B991-505E1C7803E8}" type="pres">
      <dgm:prSet presAssocID="{E815B859-88A3-4E81-A4B0-DD1AB35EC6EB}" presName="spacing" presStyleCnt="0"/>
      <dgm:spPr/>
      <dgm:t>
        <a:bodyPr/>
        <a:lstStyle/>
        <a:p>
          <a:endParaRPr lang="ru-RU"/>
        </a:p>
      </dgm:t>
    </dgm:pt>
    <dgm:pt modelId="{3AF24A2B-1A69-4610-A25A-4FFDDD71A3DC}" type="pres">
      <dgm:prSet presAssocID="{20CFA195-04B4-4500-BE10-0D84AD1689E6}" presName="composite" presStyleCnt="0"/>
      <dgm:spPr/>
      <dgm:t>
        <a:bodyPr/>
        <a:lstStyle/>
        <a:p>
          <a:endParaRPr lang="ru-RU"/>
        </a:p>
      </dgm:t>
    </dgm:pt>
    <dgm:pt modelId="{12808ABA-4BFE-46E8-AA95-68098B629EE4}" type="pres">
      <dgm:prSet presAssocID="{20CFA195-04B4-4500-BE10-0D84AD1689E6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033EA1-F649-43CD-8AB3-521772E65B6C}" type="pres">
      <dgm:prSet presAssocID="{20CFA195-04B4-4500-BE10-0D84AD1689E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892D8-CB97-431D-9DEB-FA03C3BFF4DE}" type="pres">
      <dgm:prSet presAssocID="{D010CE32-5ED6-46A9-A956-6B787FE196A3}" presName="spacing" presStyleCnt="0"/>
      <dgm:spPr/>
      <dgm:t>
        <a:bodyPr/>
        <a:lstStyle/>
        <a:p>
          <a:endParaRPr lang="ru-RU"/>
        </a:p>
      </dgm:t>
    </dgm:pt>
    <dgm:pt modelId="{CC199A76-9C34-4B4D-A874-DE488E1AE03C}" type="pres">
      <dgm:prSet presAssocID="{E396C24F-C468-4889-8749-89BE0CF5649E}" presName="composite" presStyleCnt="0"/>
      <dgm:spPr/>
      <dgm:t>
        <a:bodyPr/>
        <a:lstStyle/>
        <a:p>
          <a:endParaRPr lang="ru-RU"/>
        </a:p>
      </dgm:t>
    </dgm:pt>
    <dgm:pt modelId="{1BD5D7DC-952E-41F9-8ACC-5F9AF9DC2FF2}" type="pres">
      <dgm:prSet presAssocID="{E396C24F-C468-4889-8749-89BE0CF5649E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373C5A-222E-4598-832F-DAC787E42B94}" type="pres">
      <dgm:prSet presAssocID="{E396C24F-C468-4889-8749-89BE0CF5649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2EFD8-5A86-46E2-B2CF-02E52F78787F}" type="pres">
      <dgm:prSet presAssocID="{620C0A91-7D19-4118-930C-56A5943232FF}" presName="spacing" presStyleCnt="0"/>
      <dgm:spPr/>
      <dgm:t>
        <a:bodyPr/>
        <a:lstStyle/>
        <a:p>
          <a:endParaRPr lang="ru-RU"/>
        </a:p>
      </dgm:t>
    </dgm:pt>
    <dgm:pt modelId="{87A839F1-2C62-4A2B-80C5-609FB90B0853}" type="pres">
      <dgm:prSet presAssocID="{4B896350-02E0-4482-A2CC-1DDAC8DDEF6E}" presName="composite" presStyleCnt="0"/>
      <dgm:spPr/>
      <dgm:t>
        <a:bodyPr/>
        <a:lstStyle/>
        <a:p>
          <a:endParaRPr lang="ru-RU"/>
        </a:p>
      </dgm:t>
    </dgm:pt>
    <dgm:pt modelId="{5E22B78E-30AC-442E-9BBB-40654436FC1F}" type="pres">
      <dgm:prSet presAssocID="{4B896350-02E0-4482-A2CC-1DDAC8DDEF6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5668E5-947A-49DB-8371-E1B2B33357CF}" type="pres">
      <dgm:prSet presAssocID="{4B896350-02E0-4482-A2CC-1DDAC8DDEF6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035EA-1010-4968-8634-572A29FF0564}" type="pres">
      <dgm:prSet presAssocID="{BBD422A5-703B-4F68-ABCC-0DBC0950877B}" presName="spacing" presStyleCnt="0"/>
      <dgm:spPr/>
      <dgm:t>
        <a:bodyPr/>
        <a:lstStyle/>
        <a:p>
          <a:endParaRPr lang="ru-RU"/>
        </a:p>
      </dgm:t>
    </dgm:pt>
    <dgm:pt modelId="{A6438B91-CA2D-467E-AEFF-57F20B5134FB}" type="pres">
      <dgm:prSet presAssocID="{92F41FAC-7C18-4361-B123-7C9611E1DEA9}" presName="composite" presStyleCnt="0"/>
      <dgm:spPr/>
      <dgm:t>
        <a:bodyPr/>
        <a:lstStyle/>
        <a:p>
          <a:endParaRPr lang="ru-RU"/>
        </a:p>
      </dgm:t>
    </dgm:pt>
    <dgm:pt modelId="{88C17CEE-03A1-4A3F-B312-5BE87325266A}" type="pres">
      <dgm:prSet presAssocID="{92F41FAC-7C18-4361-B123-7C9611E1DEA9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875CED-2CB7-479A-98B0-C23F7507F587}" type="pres">
      <dgm:prSet presAssocID="{92F41FAC-7C18-4361-B123-7C9611E1DEA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DF0BE-AD41-4CDC-8FC2-B4FF2E8466CC}" type="presOf" srcId="{E396C24F-C468-4889-8749-89BE0CF5649E}" destId="{E6373C5A-222E-4598-832F-DAC787E42B94}" srcOrd="0" destOrd="0" presId="urn:microsoft.com/office/officeart/2005/8/layout/vList3"/>
    <dgm:cxn modelId="{EC3D1D0C-6321-43BE-B6D0-A16B98A3ED88}" srcId="{07259A9B-C697-4F9A-8303-042246115EE6}" destId="{92F41FAC-7C18-4361-B123-7C9611E1DEA9}" srcOrd="4" destOrd="0" parTransId="{4D9DADF5-6A24-4681-BF22-43BE86270C11}" sibTransId="{77826DB3-1F73-4347-A2FB-6247550B1754}"/>
    <dgm:cxn modelId="{463620B7-552C-48BD-9DC9-FD07FC38F4A9}" srcId="{07259A9B-C697-4F9A-8303-042246115EE6}" destId="{62FE9130-76F3-4452-B544-096F69FC935E}" srcOrd="0" destOrd="0" parTransId="{6E40DD1A-4CCB-464B-8384-622CE63820DB}" sibTransId="{E815B859-88A3-4E81-A4B0-DD1AB35EC6EB}"/>
    <dgm:cxn modelId="{AAA1D65C-3EA6-42E5-B16A-92308DC759C3}" type="presOf" srcId="{20CFA195-04B4-4500-BE10-0D84AD1689E6}" destId="{95033EA1-F649-43CD-8AB3-521772E65B6C}" srcOrd="0" destOrd="0" presId="urn:microsoft.com/office/officeart/2005/8/layout/vList3"/>
    <dgm:cxn modelId="{950B84DC-24CE-4EE3-AA8B-B28BCF8F95C3}" type="presOf" srcId="{4B896350-02E0-4482-A2CC-1DDAC8DDEF6E}" destId="{BA5668E5-947A-49DB-8371-E1B2B33357CF}" srcOrd="0" destOrd="0" presId="urn:microsoft.com/office/officeart/2005/8/layout/vList3"/>
    <dgm:cxn modelId="{F9AF75A9-59E4-4777-9C08-FF0F0477FA45}" srcId="{07259A9B-C697-4F9A-8303-042246115EE6}" destId="{E396C24F-C468-4889-8749-89BE0CF5649E}" srcOrd="2" destOrd="0" parTransId="{5C3DA5AB-62F9-4277-BA62-4195E2EF7E8D}" sibTransId="{620C0A91-7D19-4118-930C-56A5943232FF}"/>
    <dgm:cxn modelId="{335ED32B-A3E0-408F-A46B-6A90BD8F324E}" srcId="{07259A9B-C697-4F9A-8303-042246115EE6}" destId="{4B896350-02E0-4482-A2CC-1DDAC8DDEF6E}" srcOrd="3" destOrd="0" parTransId="{E33E1AA1-35BD-4BBA-BD4E-97C5D23A4629}" sibTransId="{BBD422A5-703B-4F68-ABCC-0DBC0950877B}"/>
    <dgm:cxn modelId="{B5238AFA-CC5F-4683-B5D8-C6E083B781C8}" type="presOf" srcId="{92F41FAC-7C18-4361-B123-7C9611E1DEA9}" destId="{82875CED-2CB7-479A-98B0-C23F7507F587}" srcOrd="0" destOrd="0" presId="urn:microsoft.com/office/officeart/2005/8/layout/vList3"/>
    <dgm:cxn modelId="{8947518C-7D39-48BF-9AF7-7DE6B7F8B9FF}" srcId="{07259A9B-C697-4F9A-8303-042246115EE6}" destId="{20CFA195-04B4-4500-BE10-0D84AD1689E6}" srcOrd="1" destOrd="0" parTransId="{E173BD0A-DCA1-4D1F-A130-2F8465B8175A}" sibTransId="{D010CE32-5ED6-46A9-A956-6B787FE196A3}"/>
    <dgm:cxn modelId="{95D79CD6-1331-4697-A7D7-9E890F573488}" type="presOf" srcId="{07259A9B-C697-4F9A-8303-042246115EE6}" destId="{1A397B8F-0104-4E12-A68E-3830DC26F348}" srcOrd="0" destOrd="0" presId="urn:microsoft.com/office/officeart/2005/8/layout/vList3"/>
    <dgm:cxn modelId="{21C592F2-1F78-4EB9-BA93-5CE5F1296C26}" type="presOf" srcId="{62FE9130-76F3-4452-B544-096F69FC935E}" destId="{67851A16-E20F-46E3-8202-64EB70A2D30E}" srcOrd="0" destOrd="0" presId="urn:microsoft.com/office/officeart/2005/8/layout/vList3"/>
    <dgm:cxn modelId="{8F2E6E29-8B03-4B7F-9CC1-2CADECDBDF73}" type="presParOf" srcId="{1A397B8F-0104-4E12-A68E-3830DC26F348}" destId="{55B68A28-B7A3-4C87-8B39-CF796938811B}" srcOrd="0" destOrd="0" presId="urn:microsoft.com/office/officeart/2005/8/layout/vList3"/>
    <dgm:cxn modelId="{684FF7DA-6F85-478D-9088-9BFCA29E4912}" type="presParOf" srcId="{55B68A28-B7A3-4C87-8B39-CF796938811B}" destId="{3920B18F-AC61-46A7-962B-BF583901F3EF}" srcOrd="0" destOrd="0" presId="urn:microsoft.com/office/officeart/2005/8/layout/vList3"/>
    <dgm:cxn modelId="{726F0686-4AE9-405B-85E1-DD0FFDD2B85A}" type="presParOf" srcId="{55B68A28-B7A3-4C87-8B39-CF796938811B}" destId="{67851A16-E20F-46E3-8202-64EB70A2D30E}" srcOrd="1" destOrd="0" presId="urn:microsoft.com/office/officeart/2005/8/layout/vList3"/>
    <dgm:cxn modelId="{407B4E30-5551-4DED-BAD7-8E82D577B1C4}" type="presParOf" srcId="{1A397B8F-0104-4E12-A68E-3830DC26F348}" destId="{42869B4E-13C2-497D-B991-505E1C7803E8}" srcOrd="1" destOrd="0" presId="urn:microsoft.com/office/officeart/2005/8/layout/vList3"/>
    <dgm:cxn modelId="{E70B3668-61CD-4BDA-B04F-0DDD4C383263}" type="presParOf" srcId="{1A397B8F-0104-4E12-A68E-3830DC26F348}" destId="{3AF24A2B-1A69-4610-A25A-4FFDDD71A3DC}" srcOrd="2" destOrd="0" presId="urn:microsoft.com/office/officeart/2005/8/layout/vList3"/>
    <dgm:cxn modelId="{EB5FD862-FD30-4FAA-BEBD-BA9F88D9704E}" type="presParOf" srcId="{3AF24A2B-1A69-4610-A25A-4FFDDD71A3DC}" destId="{12808ABA-4BFE-46E8-AA95-68098B629EE4}" srcOrd="0" destOrd="0" presId="urn:microsoft.com/office/officeart/2005/8/layout/vList3"/>
    <dgm:cxn modelId="{7C0BABF0-E17A-455A-B970-A212BE90F7E5}" type="presParOf" srcId="{3AF24A2B-1A69-4610-A25A-4FFDDD71A3DC}" destId="{95033EA1-F649-43CD-8AB3-521772E65B6C}" srcOrd="1" destOrd="0" presId="urn:microsoft.com/office/officeart/2005/8/layout/vList3"/>
    <dgm:cxn modelId="{F3043D5F-2D74-4953-99B8-2E72E959CF02}" type="presParOf" srcId="{1A397B8F-0104-4E12-A68E-3830DC26F348}" destId="{C60892D8-CB97-431D-9DEB-FA03C3BFF4DE}" srcOrd="3" destOrd="0" presId="urn:microsoft.com/office/officeart/2005/8/layout/vList3"/>
    <dgm:cxn modelId="{76268CA4-3133-4FCA-819E-1F6EA6BBC419}" type="presParOf" srcId="{1A397B8F-0104-4E12-A68E-3830DC26F348}" destId="{CC199A76-9C34-4B4D-A874-DE488E1AE03C}" srcOrd="4" destOrd="0" presId="urn:microsoft.com/office/officeart/2005/8/layout/vList3"/>
    <dgm:cxn modelId="{3CDCD703-ACC6-4490-A566-11167026960C}" type="presParOf" srcId="{CC199A76-9C34-4B4D-A874-DE488E1AE03C}" destId="{1BD5D7DC-952E-41F9-8ACC-5F9AF9DC2FF2}" srcOrd="0" destOrd="0" presId="urn:microsoft.com/office/officeart/2005/8/layout/vList3"/>
    <dgm:cxn modelId="{187A1765-2ABC-43E4-83AA-BBDFC4C71728}" type="presParOf" srcId="{CC199A76-9C34-4B4D-A874-DE488E1AE03C}" destId="{E6373C5A-222E-4598-832F-DAC787E42B94}" srcOrd="1" destOrd="0" presId="urn:microsoft.com/office/officeart/2005/8/layout/vList3"/>
    <dgm:cxn modelId="{3A676C04-AECE-4B3E-A71D-C7A844F156CB}" type="presParOf" srcId="{1A397B8F-0104-4E12-A68E-3830DC26F348}" destId="{79E2EFD8-5A86-46E2-B2CF-02E52F78787F}" srcOrd="5" destOrd="0" presId="urn:microsoft.com/office/officeart/2005/8/layout/vList3"/>
    <dgm:cxn modelId="{90BDBBFD-E57D-4937-8574-6026AB37B6ED}" type="presParOf" srcId="{1A397B8F-0104-4E12-A68E-3830DC26F348}" destId="{87A839F1-2C62-4A2B-80C5-609FB90B0853}" srcOrd="6" destOrd="0" presId="urn:microsoft.com/office/officeart/2005/8/layout/vList3"/>
    <dgm:cxn modelId="{2C342F56-02AA-4A71-A9F6-C5AC293A8561}" type="presParOf" srcId="{87A839F1-2C62-4A2B-80C5-609FB90B0853}" destId="{5E22B78E-30AC-442E-9BBB-40654436FC1F}" srcOrd="0" destOrd="0" presId="urn:microsoft.com/office/officeart/2005/8/layout/vList3"/>
    <dgm:cxn modelId="{975FAF65-7D1F-4112-9DD1-596F468DAEC5}" type="presParOf" srcId="{87A839F1-2C62-4A2B-80C5-609FB90B0853}" destId="{BA5668E5-947A-49DB-8371-E1B2B33357CF}" srcOrd="1" destOrd="0" presId="urn:microsoft.com/office/officeart/2005/8/layout/vList3"/>
    <dgm:cxn modelId="{B8A08D5F-2A61-4DD1-8996-7691B590642B}" type="presParOf" srcId="{1A397B8F-0104-4E12-A68E-3830DC26F348}" destId="{ACD035EA-1010-4968-8634-572A29FF0564}" srcOrd="7" destOrd="0" presId="urn:microsoft.com/office/officeart/2005/8/layout/vList3"/>
    <dgm:cxn modelId="{9B03E1FF-58D3-43AA-AB86-CCA95BFACCC7}" type="presParOf" srcId="{1A397B8F-0104-4E12-A68E-3830DC26F348}" destId="{A6438B91-CA2D-467E-AEFF-57F20B5134FB}" srcOrd="8" destOrd="0" presId="urn:microsoft.com/office/officeart/2005/8/layout/vList3"/>
    <dgm:cxn modelId="{00809360-0EC5-4FC9-A698-68E281D96130}" type="presParOf" srcId="{A6438B91-CA2D-467E-AEFF-57F20B5134FB}" destId="{88C17CEE-03A1-4A3F-B312-5BE87325266A}" srcOrd="0" destOrd="0" presId="urn:microsoft.com/office/officeart/2005/8/layout/vList3"/>
    <dgm:cxn modelId="{6B961E98-FA57-4DA2-B60F-57CC914398AD}" type="presParOf" srcId="{A6438B91-CA2D-467E-AEFF-57F20B5134FB}" destId="{82875CED-2CB7-479A-98B0-C23F7507F5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4D6CAA-9A5D-4F4A-9303-A53BB8BBAF5F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D5633-F9DB-4C06-ACEC-1C821C1161CB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Национальный проект </a:t>
          </a:r>
          <a:endParaRPr lang="en-US" sz="18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«Жильё и городская среда»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49FA6F9-3701-4ACC-87BB-0457D2EB3065}" type="parTrans" cxnId="{E21AF84A-2E21-4C9C-8014-9B9754CDB6AB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990AF4D-44E9-4497-9F34-8337AF764BCD}" type="sibTrans" cxnId="{E21AF84A-2E21-4C9C-8014-9B9754CDB6AB}">
      <dgm:prSet custT="1"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57ADFD7-7FA5-4EF8-A6DF-FF37DCB9166A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Предоставлено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16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земельных участков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Снесено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18 домов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(8 тыс. м2)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Обследовано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многоквартирных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дома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84988D-3793-4F01-A775-81ADF65E5CED}" type="parTrans" cxnId="{9263F261-A511-4D04-928A-FA1A5FCE1840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C69A10D-6FF8-4379-A2C9-BF6F82773079}" type="sibTrans" cxnId="{9263F261-A511-4D04-928A-FA1A5FCE1840}">
      <dgm:prSet custT="1"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25F4B8-9B25-4FA7-A657-47C2CC868469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1600" b="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600" b="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Введено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22 121 кв.м.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жилых помещений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Доля населения, получившего жилые помещения и улучшившего жилищные условия</a:t>
          </a:r>
          <a:r>
            <a: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62,4%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B503E79-C1BF-4FA9-9A9B-0F36943C8BFE}" type="parTrans" cxnId="{1E443E5E-CC5C-4D73-B656-3A595DC67C9F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DF01C09-3D3E-4953-9E38-A77ABB36D63B}" type="sibTrans" cxnId="{1E443E5E-CC5C-4D73-B656-3A595DC67C9F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3483C08-0812-4573-97AB-2F9520946804}" type="pres">
      <dgm:prSet presAssocID="{E14D6CAA-9A5D-4F4A-9303-A53BB8BBAF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3A23B-E5F7-4AFE-9B82-DA62E8BBDB3B}" type="pres">
      <dgm:prSet presAssocID="{E14D6CAA-9A5D-4F4A-9303-A53BB8BBAF5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66AC6BC7-9B5C-480C-8100-DE303B083293}" type="pres">
      <dgm:prSet presAssocID="{E14D6CAA-9A5D-4F4A-9303-A53BB8BBAF5F}" presName="ThreeNodes_1" presStyleLbl="node1" presStyleIdx="0" presStyleCnt="3" custScaleX="105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7939C-7EB5-4CA0-8529-191E758098CD}" type="pres">
      <dgm:prSet presAssocID="{E14D6CAA-9A5D-4F4A-9303-A53BB8BBAF5F}" presName="ThreeNodes_2" presStyleLbl="node1" presStyleIdx="1" presStyleCnt="3" custScaleX="104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95A9B-F5E0-4D87-90D1-8A7EFEB5736C}" type="pres">
      <dgm:prSet presAssocID="{E14D6CAA-9A5D-4F4A-9303-A53BB8BBAF5F}" presName="ThreeNodes_3" presStyleLbl="node1" presStyleIdx="2" presStyleCnt="3" custScaleX="10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8188-3DE0-4775-B2FF-32F1D9B68E6F}" type="pres">
      <dgm:prSet presAssocID="{E14D6CAA-9A5D-4F4A-9303-A53BB8BBAF5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93D1A-19EF-42C8-B836-45E013761697}" type="pres">
      <dgm:prSet presAssocID="{E14D6CAA-9A5D-4F4A-9303-A53BB8BBAF5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E4F1B-E6FB-4E75-9F50-BDB28C94C509}" type="pres">
      <dgm:prSet presAssocID="{E14D6CAA-9A5D-4F4A-9303-A53BB8BBAF5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A57AC-C601-426B-B161-FFF99980B5CD}" type="pres">
      <dgm:prSet presAssocID="{E14D6CAA-9A5D-4F4A-9303-A53BB8BBAF5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58B2D-E464-4DAA-B077-B4D7E153C3AF}" type="pres">
      <dgm:prSet presAssocID="{E14D6CAA-9A5D-4F4A-9303-A53BB8BBAF5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43E5E-CC5C-4D73-B656-3A595DC67C9F}" srcId="{E14D6CAA-9A5D-4F4A-9303-A53BB8BBAF5F}" destId="{D225F4B8-9B25-4FA7-A657-47C2CC868469}" srcOrd="2" destOrd="0" parTransId="{5B503E79-C1BF-4FA9-9A9B-0F36943C8BFE}" sibTransId="{7DF01C09-3D3E-4953-9E38-A77ABB36D63B}"/>
    <dgm:cxn modelId="{E21AF84A-2E21-4C9C-8014-9B9754CDB6AB}" srcId="{E14D6CAA-9A5D-4F4A-9303-A53BB8BBAF5F}" destId="{6DED5633-F9DB-4C06-ACEC-1C821C1161CB}" srcOrd="0" destOrd="0" parTransId="{B49FA6F9-3701-4ACC-87BB-0457D2EB3065}" sibTransId="{8990AF4D-44E9-4497-9F34-8337AF764BCD}"/>
    <dgm:cxn modelId="{F8E421C1-78A7-44B0-BD70-9CC3D376F234}" type="presOf" srcId="{8990AF4D-44E9-4497-9F34-8337AF764BCD}" destId="{904E8188-3DE0-4775-B2FF-32F1D9B68E6F}" srcOrd="0" destOrd="0" presId="urn:microsoft.com/office/officeart/2005/8/layout/vProcess5"/>
    <dgm:cxn modelId="{52F64D68-0974-4C9F-866E-034B687E423E}" type="presOf" srcId="{7C69A10D-6FF8-4379-A2C9-BF6F82773079}" destId="{EF593D1A-19EF-42C8-B836-45E013761697}" srcOrd="0" destOrd="0" presId="urn:microsoft.com/office/officeart/2005/8/layout/vProcess5"/>
    <dgm:cxn modelId="{206AC8A2-3389-4D98-ACC0-86D8AA66CBB4}" type="presOf" srcId="{D225F4B8-9B25-4FA7-A657-47C2CC868469}" destId="{50858B2D-E464-4DAA-B077-B4D7E153C3AF}" srcOrd="1" destOrd="0" presId="urn:microsoft.com/office/officeart/2005/8/layout/vProcess5"/>
    <dgm:cxn modelId="{3154D335-AAC0-463F-AFC4-BD5C5A868F62}" type="presOf" srcId="{D225F4B8-9B25-4FA7-A657-47C2CC868469}" destId="{2C095A9B-F5E0-4D87-90D1-8A7EFEB5736C}" srcOrd="0" destOrd="0" presId="urn:microsoft.com/office/officeart/2005/8/layout/vProcess5"/>
    <dgm:cxn modelId="{0727D6E3-84F3-48E2-8AD1-9F4F8FC1ED5A}" type="presOf" srcId="{E14D6CAA-9A5D-4F4A-9303-A53BB8BBAF5F}" destId="{23483C08-0812-4573-97AB-2F9520946804}" srcOrd="0" destOrd="0" presId="urn:microsoft.com/office/officeart/2005/8/layout/vProcess5"/>
    <dgm:cxn modelId="{CC43E641-2EC1-463C-A91B-61499530CE95}" type="presOf" srcId="{757ADFD7-7FA5-4EF8-A6DF-FF37DCB9166A}" destId="{46F7939C-7EB5-4CA0-8529-191E758098CD}" srcOrd="0" destOrd="0" presId="urn:microsoft.com/office/officeart/2005/8/layout/vProcess5"/>
    <dgm:cxn modelId="{DF5DFC22-B746-4784-A7D2-EAD8B21090AB}" type="presOf" srcId="{757ADFD7-7FA5-4EF8-A6DF-FF37DCB9166A}" destId="{C77A57AC-C601-426B-B161-FFF99980B5CD}" srcOrd="1" destOrd="0" presId="urn:microsoft.com/office/officeart/2005/8/layout/vProcess5"/>
    <dgm:cxn modelId="{007D1B1C-E31B-4837-B079-712EB827CCB6}" type="presOf" srcId="{6DED5633-F9DB-4C06-ACEC-1C821C1161CB}" destId="{845E4F1B-E6FB-4E75-9F50-BDB28C94C509}" srcOrd="1" destOrd="0" presId="urn:microsoft.com/office/officeart/2005/8/layout/vProcess5"/>
    <dgm:cxn modelId="{847F001A-2AE7-408C-B092-2AB7E2488E88}" type="presOf" srcId="{6DED5633-F9DB-4C06-ACEC-1C821C1161CB}" destId="{66AC6BC7-9B5C-480C-8100-DE303B083293}" srcOrd="0" destOrd="0" presId="urn:microsoft.com/office/officeart/2005/8/layout/vProcess5"/>
    <dgm:cxn modelId="{9263F261-A511-4D04-928A-FA1A5FCE1840}" srcId="{E14D6CAA-9A5D-4F4A-9303-A53BB8BBAF5F}" destId="{757ADFD7-7FA5-4EF8-A6DF-FF37DCB9166A}" srcOrd="1" destOrd="0" parTransId="{6C84988D-3793-4F01-A775-81ADF65E5CED}" sibTransId="{7C69A10D-6FF8-4379-A2C9-BF6F82773079}"/>
    <dgm:cxn modelId="{2550C719-C15B-4288-9FFD-432C04D81E27}" type="presParOf" srcId="{23483C08-0812-4573-97AB-2F9520946804}" destId="{3653A23B-E5F7-4AFE-9B82-DA62E8BBDB3B}" srcOrd="0" destOrd="0" presId="urn:microsoft.com/office/officeart/2005/8/layout/vProcess5"/>
    <dgm:cxn modelId="{4CDC0E88-C048-433B-AFD0-34515BEB25BD}" type="presParOf" srcId="{23483C08-0812-4573-97AB-2F9520946804}" destId="{66AC6BC7-9B5C-480C-8100-DE303B083293}" srcOrd="1" destOrd="0" presId="urn:microsoft.com/office/officeart/2005/8/layout/vProcess5"/>
    <dgm:cxn modelId="{CFF2111B-58C7-4505-A134-E143C922D43E}" type="presParOf" srcId="{23483C08-0812-4573-97AB-2F9520946804}" destId="{46F7939C-7EB5-4CA0-8529-191E758098CD}" srcOrd="2" destOrd="0" presId="urn:microsoft.com/office/officeart/2005/8/layout/vProcess5"/>
    <dgm:cxn modelId="{5F6A038B-1AD3-4647-9A92-503EE53DEF6C}" type="presParOf" srcId="{23483C08-0812-4573-97AB-2F9520946804}" destId="{2C095A9B-F5E0-4D87-90D1-8A7EFEB5736C}" srcOrd="3" destOrd="0" presId="urn:microsoft.com/office/officeart/2005/8/layout/vProcess5"/>
    <dgm:cxn modelId="{6456B7AF-3ECC-4E94-AA7C-3F20B4B56C61}" type="presParOf" srcId="{23483C08-0812-4573-97AB-2F9520946804}" destId="{904E8188-3DE0-4775-B2FF-32F1D9B68E6F}" srcOrd="4" destOrd="0" presId="urn:microsoft.com/office/officeart/2005/8/layout/vProcess5"/>
    <dgm:cxn modelId="{97815DB0-A450-400E-B022-2ADE189C9EC5}" type="presParOf" srcId="{23483C08-0812-4573-97AB-2F9520946804}" destId="{EF593D1A-19EF-42C8-B836-45E013761697}" srcOrd="5" destOrd="0" presId="urn:microsoft.com/office/officeart/2005/8/layout/vProcess5"/>
    <dgm:cxn modelId="{C0847E73-670E-421E-B09E-468493DA3869}" type="presParOf" srcId="{23483C08-0812-4573-97AB-2F9520946804}" destId="{845E4F1B-E6FB-4E75-9F50-BDB28C94C509}" srcOrd="6" destOrd="0" presId="urn:microsoft.com/office/officeart/2005/8/layout/vProcess5"/>
    <dgm:cxn modelId="{953D2424-5EF0-4B75-B03C-5F21DC5678C6}" type="presParOf" srcId="{23483C08-0812-4573-97AB-2F9520946804}" destId="{C77A57AC-C601-426B-B161-FFF99980B5CD}" srcOrd="7" destOrd="0" presId="urn:microsoft.com/office/officeart/2005/8/layout/vProcess5"/>
    <dgm:cxn modelId="{62267ADF-6CAF-4ECA-BACD-C30339AA352B}" type="presParOf" srcId="{23483C08-0812-4573-97AB-2F9520946804}" destId="{50858B2D-E464-4DAA-B077-B4D7E153C3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3DE888-3FCB-4E4D-A2EC-413896D5219A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6E06F5-E3D1-4CC8-817E-A3F206F5B6AA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Завершено благоустройство  территории Набережной реки </a:t>
          </a:r>
          <a:r>
            <a:rPr lang="ru-RU" sz="1800" b="1" dirty="0" err="1" smtClean="0">
              <a:effectLst/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800" b="1" dirty="0" smtClean="0">
              <a:effectLst/>
              <a:latin typeface="Times New Roman" pitchFamily="18" charset="0"/>
              <a:cs typeface="Times New Roman" pitchFamily="18" charset="0"/>
            </a:rPr>
            <a:t> имени Александра Петрова</a:t>
          </a:r>
          <a:endParaRPr lang="ru-RU" sz="18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B261EF4-7E89-4700-B9E8-4B84C7A29F0E}" type="parTrans" cxnId="{B72D89D2-733D-496C-9A4E-0D6B71412F9E}">
      <dgm:prSet/>
      <dgm:spPr/>
      <dgm:t>
        <a:bodyPr/>
        <a:lstStyle/>
        <a:p>
          <a:endParaRPr lang="ru-RU"/>
        </a:p>
      </dgm:t>
    </dgm:pt>
    <dgm:pt modelId="{ECFC6E2F-5636-47EE-8CB1-9B3899C51A3C}" type="sibTrans" cxnId="{B72D89D2-733D-496C-9A4E-0D6B71412F9E}">
      <dgm:prSet/>
      <dgm:spPr/>
      <dgm:t>
        <a:bodyPr/>
        <a:lstStyle/>
        <a:p>
          <a:endParaRPr lang="ru-RU"/>
        </a:p>
      </dgm:t>
    </dgm:pt>
    <dgm:pt modelId="{D470C12B-B6B5-4709-BD45-FB7D38C922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Выполнено благоустройство общественной территории.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Установлено современное освещение, дорожки, лавочки, качели. Украшением общественного пространства стал самолет АН-24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260E3FB-7C9F-4BE4-9F36-974B58D4A501}" type="parTrans" cxnId="{796651CC-6E4A-40F3-8509-0D3BB677E3A7}">
      <dgm:prSet/>
      <dgm:spPr/>
      <dgm:t>
        <a:bodyPr/>
        <a:lstStyle/>
        <a:p>
          <a:endParaRPr lang="ru-RU"/>
        </a:p>
      </dgm:t>
    </dgm:pt>
    <dgm:pt modelId="{875FD8DF-9800-4899-B0C5-DDBA25722D79}" type="sibTrans" cxnId="{796651CC-6E4A-40F3-8509-0D3BB677E3A7}">
      <dgm:prSet/>
      <dgm:spPr/>
      <dgm:t>
        <a:bodyPr/>
        <a:lstStyle/>
        <a:p>
          <a:endParaRPr lang="ru-RU"/>
        </a:p>
      </dgm:t>
    </dgm:pt>
    <dgm:pt modelId="{3A204801-E504-4613-AA3E-38578EF935DC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формление и архитектурное освещение ДС «Звезды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Югры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», ФСК «Олимп», КИЦ, «Юности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Шаима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», здания театра на площади Первооткрывателей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9716CF4-7F0D-4842-AECB-036315A8EF6A}" type="parTrans" cxnId="{0F3D9C52-E30D-4D13-920A-073DF2466357}">
      <dgm:prSet/>
      <dgm:spPr/>
      <dgm:t>
        <a:bodyPr/>
        <a:lstStyle/>
        <a:p>
          <a:endParaRPr lang="ru-RU"/>
        </a:p>
      </dgm:t>
    </dgm:pt>
    <dgm:pt modelId="{47DCEFD2-3411-4EF6-AE51-9915C58A07B9}" type="sibTrans" cxnId="{0F3D9C52-E30D-4D13-920A-073DF2466357}">
      <dgm:prSet/>
      <dgm:spPr/>
      <dgm:t>
        <a:bodyPr/>
        <a:lstStyle/>
        <a:p>
          <a:endParaRPr lang="ru-RU"/>
        </a:p>
      </dgm:t>
    </dgm:pt>
    <dgm:pt modelId="{64473AA1-87A3-4DD2-A22F-971775861B85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ea typeface="Calibri" charset="-52"/>
              <a:cs typeface="Times New Roman" pitchFamily="18" charset="0"/>
            </a:rPr>
            <a:t>Благоустройство дворовой территорий микрорайона 3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5E7E14E-898D-41AD-BF3D-3F431FC1E140}" type="parTrans" cxnId="{DAF90385-287A-4F39-A69D-D64B228F56BE}">
      <dgm:prSet/>
      <dgm:spPr/>
      <dgm:t>
        <a:bodyPr/>
        <a:lstStyle/>
        <a:p>
          <a:endParaRPr lang="ru-RU"/>
        </a:p>
      </dgm:t>
    </dgm:pt>
    <dgm:pt modelId="{A28137C9-3391-4A1D-8410-CA93F984337E}" type="sibTrans" cxnId="{DAF90385-287A-4F39-A69D-D64B228F56BE}">
      <dgm:prSet/>
      <dgm:spPr/>
      <dgm:t>
        <a:bodyPr/>
        <a:lstStyle/>
        <a:p>
          <a:endParaRPr lang="ru-RU"/>
        </a:p>
      </dgm:t>
    </dgm:pt>
    <dgm:pt modelId="{260686B8-6C98-465C-8E2E-9484D3C6913E}" type="pres">
      <dgm:prSet presAssocID="{DD3DE888-3FCB-4E4D-A2EC-413896D521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AE7CA-2D78-41D8-959E-9F630E45F608}" type="pres">
      <dgm:prSet presAssocID="{B56E06F5-E3D1-4CC8-817E-A3F206F5B6AA}" presName="comp" presStyleCnt="0"/>
      <dgm:spPr/>
      <dgm:t>
        <a:bodyPr/>
        <a:lstStyle/>
        <a:p>
          <a:endParaRPr lang="ru-RU"/>
        </a:p>
      </dgm:t>
    </dgm:pt>
    <dgm:pt modelId="{624F07D8-15FE-4E9B-BD05-5C831E5EA5C9}" type="pres">
      <dgm:prSet presAssocID="{B56E06F5-E3D1-4CC8-817E-A3F206F5B6AA}" presName="box" presStyleLbl="node1" presStyleIdx="0" presStyleCnt="4" custLinFactNeighborY="-27318"/>
      <dgm:spPr/>
      <dgm:t>
        <a:bodyPr/>
        <a:lstStyle/>
        <a:p>
          <a:endParaRPr lang="ru-RU"/>
        </a:p>
      </dgm:t>
    </dgm:pt>
    <dgm:pt modelId="{2B437F37-A5BD-4B7C-8F87-940FC874A226}" type="pres">
      <dgm:prSet presAssocID="{B56E06F5-E3D1-4CC8-817E-A3F206F5B6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3CEBBE-E9CE-4FA4-9D18-E98B1ACC5B98}" type="pres">
      <dgm:prSet presAssocID="{B56E06F5-E3D1-4CC8-817E-A3F206F5B6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996AD-07B4-4214-85F1-74F367A4DC21}" type="pres">
      <dgm:prSet presAssocID="{ECFC6E2F-5636-47EE-8CB1-9B3899C51A3C}" presName="spacer" presStyleCnt="0"/>
      <dgm:spPr/>
      <dgm:t>
        <a:bodyPr/>
        <a:lstStyle/>
        <a:p>
          <a:endParaRPr lang="ru-RU"/>
        </a:p>
      </dgm:t>
    </dgm:pt>
    <dgm:pt modelId="{4EF9A383-24FC-4020-A9F0-A8C686189F6D}" type="pres">
      <dgm:prSet presAssocID="{D470C12B-B6B5-4709-BD45-FB7D38C922DD}" presName="comp" presStyleCnt="0"/>
      <dgm:spPr/>
      <dgm:t>
        <a:bodyPr/>
        <a:lstStyle/>
        <a:p>
          <a:endParaRPr lang="ru-RU"/>
        </a:p>
      </dgm:t>
    </dgm:pt>
    <dgm:pt modelId="{22DA69E2-66EF-4867-95BD-168F2DD16409}" type="pres">
      <dgm:prSet presAssocID="{D470C12B-B6B5-4709-BD45-FB7D38C922DD}" presName="box" presStyleLbl="node1" presStyleIdx="1" presStyleCnt="4"/>
      <dgm:spPr/>
      <dgm:t>
        <a:bodyPr/>
        <a:lstStyle/>
        <a:p>
          <a:endParaRPr lang="ru-RU"/>
        </a:p>
      </dgm:t>
    </dgm:pt>
    <dgm:pt modelId="{901A9BFD-B575-4088-A0C2-1617DC0C6582}" type="pres">
      <dgm:prSet presAssocID="{D470C12B-B6B5-4709-BD45-FB7D38C922D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0B4510-7AC8-48C7-8250-BCC9ABB58E79}" type="pres">
      <dgm:prSet presAssocID="{D470C12B-B6B5-4709-BD45-FB7D38C922D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43ACA-7B1E-4902-94DA-4CC938C3BA41}" type="pres">
      <dgm:prSet presAssocID="{875FD8DF-9800-4899-B0C5-DDBA25722D79}" presName="spacer" presStyleCnt="0"/>
      <dgm:spPr/>
      <dgm:t>
        <a:bodyPr/>
        <a:lstStyle/>
        <a:p>
          <a:endParaRPr lang="ru-RU"/>
        </a:p>
      </dgm:t>
    </dgm:pt>
    <dgm:pt modelId="{AF681001-0BC6-4832-8EFD-1D65E1DA065B}" type="pres">
      <dgm:prSet presAssocID="{3A204801-E504-4613-AA3E-38578EF935DC}" presName="comp" presStyleCnt="0"/>
      <dgm:spPr/>
      <dgm:t>
        <a:bodyPr/>
        <a:lstStyle/>
        <a:p>
          <a:endParaRPr lang="ru-RU"/>
        </a:p>
      </dgm:t>
    </dgm:pt>
    <dgm:pt modelId="{A67F00BC-48BF-4C2B-A19A-EE7F9B36C5E8}" type="pres">
      <dgm:prSet presAssocID="{3A204801-E504-4613-AA3E-38578EF935DC}" presName="box" presStyleLbl="node1" presStyleIdx="2" presStyleCnt="4"/>
      <dgm:spPr/>
      <dgm:t>
        <a:bodyPr/>
        <a:lstStyle/>
        <a:p>
          <a:endParaRPr lang="ru-RU"/>
        </a:p>
      </dgm:t>
    </dgm:pt>
    <dgm:pt modelId="{EF151E2C-9D05-4F0C-A8AA-0ED1F2E4E442}" type="pres">
      <dgm:prSet presAssocID="{3A204801-E504-4613-AA3E-38578EF935D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D4D28E-82C3-4B6F-93BA-24ED723C333E}" type="pres">
      <dgm:prSet presAssocID="{3A204801-E504-4613-AA3E-38578EF935D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7F3A4-E319-45DC-9A9C-EE2C5DAA7791}" type="pres">
      <dgm:prSet presAssocID="{47DCEFD2-3411-4EF6-AE51-9915C58A07B9}" presName="spacer" presStyleCnt="0"/>
      <dgm:spPr/>
      <dgm:t>
        <a:bodyPr/>
        <a:lstStyle/>
        <a:p>
          <a:endParaRPr lang="ru-RU"/>
        </a:p>
      </dgm:t>
    </dgm:pt>
    <dgm:pt modelId="{0F67A408-8B7B-4BA4-ADAF-F6BA6CD0F142}" type="pres">
      <dgm:prSet presAssocID="{64473AA1-87A3-4DD2-A22F-971775861B85}" presName="comp" presStyleCnt="0"/>
      <dgm:spPr/>
      <dgm:t>
        <a:bodyPr/>
        <a:lstStyle/>
        <a:p>
          <a:endParaRPr lang="ru-RU"/>
        </a:p>
      </dgm:t>
    </dgm:pt>
    <dgm:pt modelId="{02F2A017-64DA-4102-A83F-B52AC7171915}" type="pres">
      <dgm:prSet presAssocID="{64473AA1-87A3-4DD2-A22F-971775861B85}" presName="box" presStyleLbl="node1" presStyleIdx="3" presStyleCnt="4"/>
      <dgm:spPr/>
      <dgm:t>
        <a:bodyPr/>
        <a:lstStyle/>
        <a:p>
          <a:endParaRPr lang="ru-RU"/>
        </a:p>
      </dgm:t>
    </dgm:pt>
    <dgm:pt modelId="{9B6463EA-4616-4E58-8AB6-F7C03A902FA7}" type="pres">
      <dgm:prSet presAssocID="{64473AA1-87A3-4DD2-A22F-971775861B8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F93162-9FC7-4CB1-AF80-73D4098E5E28}" type="pres">
      <dgm:prSet presAssocID="{64473AA1-87A3-4DD2-A22F-971775861B8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117B4-4CB8-4845-B7E7-18947609677E}" type="presOf" srcId="{DD3DE888-3FCB-4E4D-A2EC-413896D5219A}" destId="{260686B8-6C98-465C-8E2E-9484D3C6913E}" srcOrd="0" destOrd="0" presId="urn:microsoft.com/office/officeart/2005/8/layout/vList4"/>
    <dgm:cxn modelId="{FBE47CEF-E014-47AC-B4C5-57AC2BD3771B}" type="presOf" srcId="{64473AA1-87A3-4DD2-A22F-971775861B85}" destId="{02F2A017-64DA-4102-A83F-B52AC7171915}" srcOrd="0" destOrd="0" presId="urn:microsoft.com/office/officeart/2005/8/layout/vList4"/>
    <dgm:cxn modelId="{FCD1A178-4F8E-445D-8EDE-65DA441DEDCA}" type="presOf" srcId="{3A204801-E504-4613-AA3E-38578EF935DC}" destId="{A67F00BC-48BF-4C2B-A19A-EE7F9B36C5E8}" srcOrd="0" destOrd="0" presId="urn:microsoft.com/office/officeart/2005/8/layout/vList4"/>
    <dgm:cxn modelId="{DAF90385-287A-4F39-A69D-D64B228F56BE}" srcId="{DD3DE888-3FCB-4E4D-A2EC-413896D5219A}" destId="{64473AA1-87A3-4DD2-A22F-971775861B85}" srcOrd="3" destOrd="0" parTransId="{85E7E14E-898D-41AD-BF3D-3F431FC1E140}" sibTransId="{A28137C9-3391-4A1D-8410-CA93F984337E}"/>
    <dgm:cxn modelId="{17D2D372-31DD-4473-A829-046D9CD80449}" type="presOf" srcId="{B56E06F5-E3D1-4CC8-817E-A3F206F5B6AA}" destId="{563CEBBE-E9CE-4FA4-9D18-E98B1ACC5B98}" srcOrd="1" destOrd="0" presId="urn:microsoft.com/office/officeart/2005/8/layout/vList4"/>
    <dgm:cxn modelId="{DCDAC54F-2B4C-4695-B16D-E7BE7777B1DE}" type="presOf" srcId="{64473AA1-87A3-4DD2-A22F-971775861B85}" destId="{12F93162-9FC7-4CB1-AF80-73D4098E5E28}" srcOrd="1" destOrd="0" presId="urn:microsoft.com/office/officeart/2005/8/layout/vList4"/>
    <dgm:cxn modelId="{0F3D9C52-E30D-4D13-920A-073DF2466357}" srcId="{DD3DE888-3FCB-4E4D-A2EC-413896D5219A}" destId="{3A204801-E504-4613-AA3E-38578EF935DC}" srcOrd="2" destOrd="0" parTransId="{89716CF4-7F0D-4842-AECB-036315A8EF6A}" sibTransId="{47DCEFD2-3411-4EF6-AE51-9915C58A07B9}"/>
    <dgm:cxn modelId="{B72D89D2-733D-496C-9A4E-0D6B71412F9E}" srcId="{DD3DE888-3FCB-4E4D-A2EC-413896D5219A}" destId="{B56E06F5-E3D1-4CC8-817E-A3F206F5B6AA}" srcOrd="0" destOrd="0" parTransId="{1B261EF4-7E89-4700-B9E8-4B84C7A29F0E}" sibTransId="{ECFC6E2F-5636-47EE-8CB1-9B3899C51A3C}"/>
    <dgm:cxn modelId="{796651CC-6E4A-40F3-8509-0D3BB677E3A7}" srcId="{DD3DE888-3FCB-4E4D-A2EC-413896D5219A}" destId="{D470C12B-B6B5-4709-BD45-FB7D38C922DD}" srcOrd="1" destOrd="0" parTransId="{F260E3FB-7C9F-4BE4-9F36-974B58D4A501}" sibTransId="{875FD8DF-9800-4899-B0C5-DDBA25722D79}"/>
    <dgm:cxn modelId="{425B660A-1756-48B7-BD91-F8A7A47D8BF6}" type="presOf" srcId="{B56E06F5-E3D1-4CC8-817E-A3F206F5B6AA}" destId="{624F07D8-15FE-4E9B-BD05-5C831E5EA5C9}" srcOrd="0" destOrd="0" presId="urn:microsoft.com/office/officeart/2005/8/layout/vList4"/>
    <dgm:cxn modelId="{474A1CC6-9CB0-48C0-8E85-0D02BEBF96E1}" type="presOf" srcId="{D470C12B-B6B5-4709-BD45-FB7D38C922DD}" destId="{22DA69E2-66EF-4867-95BD-168F2DD16409}" srcOrd="0" destOrd="0" presId="urn:microsoft.com/office/officeart/2005/8/layout/vList4"/>
    <dgm:cxn modelId="{70D64DE2-81FB-41AE-933E-CF440522BCE7}" type="presOf" srcId="{D470C12B-B6B5-4709-BD45-FB7D38C922DD}" destId="{D20B4510-7AC8-48C7-8250-BCC9ABB58E79}" srcOrd="1" destOrd="0" presId="urn:microsoft.com/office/officeart/2005/8/layout/vList4"/>
    <dgm:cxn modelId="{285EBCD7-DA0D-4C21-BAF3-349E902DDE06}" type="presOf" srcId="{3A204801-E504-4613-AA3E-38578EF935DC}" destId="{23D4D28E-82C3-4B6F-93BA-24ED723C333E}" srcOrd="1" destOrd="0" presId="urn:microsoft.com/office/officeart/2005/8/layout/vList4"/>
    <dgm:cxn modelId="{182AF4B3-4FC9-4960-BF20-BF87C5A04A36}" type="presParOf" srcId="{260686B8-6C98-465C-8E2E-9484D3C6913E}" destId="{DA2AE7CA-2D78-41D8-959E-9F630E45F608}" srcOrd="0" destOrd="0" presId="urn:microsoft.com/office/officeart/2005/8/layout/vList4"/>
    <dgm:cxn modelId="{B6578445-0465-4D15-8F3E-D4D1EA3BBCF1}" type="presParOf" srcId="{DA2AE7CA-2D78-41D8-959E-9F630E45F608}" destId="{624F07D8-15FE-4E9B-BD05-5C831E5EA5C9}" srcOrd="0" destOrd="0" presId="urn:microsoft.com/office/officeart/2005/8/layout/vList4"/>
    <dgm:cxn modelId="{90DA8C9D-ACE2-49A0-B9CA-ECE7734E66A2}" type="presParOf" srcId="{DA2AE7CA-2D78-41D8-959E-9F630E45F608}" destId="{2B437F37-A5BD-4B7C-8F87-940FC874A226}" srcOrd="1" destOrd="0" presId="urn:microsoft.com/office/officeart/2005/8/layout/vList4"/>
    <dgm:cxn modelId="{9D658BAB-6307-49F1-B79E-91BCF0464265}" type="presParOf" srcId="{DA2AE7CA-2D78-41D8-959E-9F630E45F608}" destId="{563CEBBE-E9CE-4FA4-9D18-E98B1ACC5B98}" srcOrd="2" destOrd="0" presId="urn:microsoft.com/office/officeart/2005/8/layout/vList4"/>
    <dgm:cxn modelId="{107C975E-B6C4-4DB9-8489-45A0A0BF4087}" type="presParOf" srcId="{260686B8-6C98-465C-8E2E-9484D3C6913E}" destId="{0DC996AD-07B4-4214-85F1-74F367A4DC21}" srcOrd="1" destOrd="0" presId="urn:microsoft.com/office/officeart/2005/8/layout/vList4"/>
    <dgm:cxn modelId="{77A67B40-8EF1-4B62-BF30-B5AF5DAF6471}" type="presParOf" srcId="{260686B8-6C98-465C-8E2E-9484D3C6913E}" destId="{4EF9A383-24FC-4020-A9F0-A8C686189F6D}" srcOrd="2" destOrd="0" presId="urn:microsoft.com/office/officeart/2005/8/layout/vList4"/>
    <dgm:cxn modelId="{517181C1-F0E6-47E2-BD6F-A4C0769B78CC}" type="presParOf" srcId="{4EF9A383-24FC-4020-A9F0-A8C686189F6D}" destId="{22DA69E2-66EF-4867-95BD-168F2DD16409}" srcOrd="0" destOrd="0" presId="urn:microsoft.com/office/officeart/2005/8/layout/vList4"/>
    <dgm:cxn modelId="{CA795F5D-6A2C-49F6-88FD-315F61476E7C}" type="presParOf" srcId="{4EF9A383-24FC-4020-A9F0-A8C686189F6D}" destId="{901A9BFD-B575-4088-A0C2-1617DC0C6582}" srcOrd="1" destOrd="0" presId="urn:microsoft.com/office/officeart/2005/8/layout/vList4"/>
    <dgm:cxn modelId="{6B8E1E92-F03D-4133-B42E-CD53485747EC}" type="presParOf" srcId="{4EF9A383-24FC-4020-A9F0-A8C686189F6D}" destId="{D20B4510-7AC8-48C7-8250-BCC9ABB58E79}" srcOrd="2" destOrd="0" presId="urn:microsoft.com/office/officeart/2005/8/layout/vList4"/>
    <dgm:cxn modelId="{D71B39C5-48B5-491E-9D53-0B85CD6011CB}" type="presParOf" srcId="{260686B8-6C98-465C-8E2E-9484D3C6913E}" destId="{D6A43ACA-7B1E-4902-94DA-4CC938C3BA41}" srcOrd="3" destOrd="0" presId="urn:microsoft.com/office/officeart/2005/8/layout/vList4"/>
    <dgm:cxn modelId="{CB6FDF00-B90B-43C3-9B89-D8B6B76B4C0D}" type="presParOf" srcId="{260686B8-6C98-465C-8E2E-9484D3C6913E}" destId="{AF681001-0BC6-4832-8EFD-1D65E1DA065B}" srcOrd="4" destOrd="0" presId="urn:microsoft.com/office/officeart/2005/8/layout/vList4"/>
    <dgm:cxn modelId="{655859E5-DB83-4A4E-9F32-2C1E2B327734}" type="presParOf" srcId="{AF681001-0BC6-4832-8EFD-1D65E1DA065B}" destId="{A67F00BC-48BF-4C2B-A19A-EE7F9B36C5E8}" srcOrd="0" destOrd="0" presId="urn:microsoft.com/office/officeart/2005/8/layout/vList4"/>
    <dgm:cxn modelId="{8D980BD7-B61B-49EE-BA19-BE579AB2B62B}" type="presParOf" srcId="{AF681001-0BC6-4832-8EFD-1D65E1DA065B}" destId="{EF151E2C-9D05-4F0C-A8AA-0ED1F2E4E442}" srcOrd="1" destOrd="0" presId="urn:microsoft.com/office/officeart/2005/8/layout/vList4"/>
    <dgm:cxn modelId="{8A9D34B1-33E5-42FD-9D4E-830409A65C2C}" type="presParOf" srcId="{AF681001-0BC6-4832-8EFD-1D65E1DA065B}" destId="{23D4D28E-82C3-4B6F-93BA-24ED723C333E}" srcOrd="2" destOrd="0" presId="urn:microsoft.com/office/officeart/2005/8/layout/vList4"/>
    <dgm:cxn modelId="{97AA7093-3832-4548-A732-069A5E8A9B88}" type="presParOf" srcId="{260686B8-6C98-465C-8E2E-9484D3C6913E}" destId="{FDA7F3A4-E319-45DC-9A9C-EE2C5DAA7791}" srcOrd="5" destOrd="0" presId="urn:microsoft.com/office/officeart/2005/8/layout/vList4"/>
    <dgm:cxn modelId="{EA2B9F8C-CEB7-474D-A03E-DD1FFB81F8C6}" type="presParOf" srcId="{260686B8-6C98-465C-8E2E-9484D3C6913E}" destId="{0F67A408-8B7B-4BA4-ADAF-F6BA6CD0F142}" srcOrd="6" destOrd="0" presId="urn:microsoft.com/office/officeart/2005/8/layout/vList4"/>
    <dgm:cxn modelId="{91266A62-864D-4CB0-9712-13CA3CE489B3}" type="presParOf" srcId="{0F67A408-8B7B-4BA4-ADAF-F6BA6CD0F142}" destId="{02F2A017-64DA-4102-A83F-B52AC7171915}" srcOrd="0" destOrd="0" presId="urn:microsoft.com/office/officeart/2005/8/layout/vList4"/>
    <dgm:cxn modelId="{8CA53C5C-8398-4BFB-BF90-5C30F81EAF87}" type="presParOf" srcId="{0F67A408-8B7B-4BA4-ADAF-F6BA6CD0F142}" destId="{9B6463EA-4616-4E58-8AB6-F7C03A902FA7}" srcOrd="1" destOrd="0" presId="urn:microsoft.com/office/officeart/2005/8/layout/vList4"/>
    <dgm:cxn modelId="{34E19649-6085-4A6B-9B87-3EB767A9717A}" type="presParOf" srcId="{0F67A408-8B7B-4BA4-ADAF-F6BA6CD0F142}" destId="{12F93162-9FC7-4CB1-AF80-73D4098E5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5F401D-7A2A-4F2C-AB3E-23B674F285E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DAD76-0AF6-4CB7-A2D2-9A0276F99536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Федеральный проект «Успех каждого ребенка»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C556149-4F44-4416-A863-3B1F4271114E}" type="parTrans" cxnId="{1F5E5EDD-0AAB-40AF-92DB-3CD7512B4D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28BE567-2CB1-489D-BFEF-124CDE4375C7}" type="sibTrans" cxnId="{1F5E5EDD-0AAB-40AF-92DB-3CD7512B4D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015AD8F-1E53-40E9-A728-1DC4DD729EA5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Организовано участие во Всероссийских открытых уроках портала «ПроеКТОриЯ»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CCDA7D0-2161-4CF5-BCE6-C10685E57CB7}" type="parTrans" cxnId="{D675E689-42B1-4BD5-82A4-AF71AA03526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1E6A862-2F0D-4592-B79E-938572410B6F}" type="sibTrans" cxnId="{D675E689-42B1-4BD5-82A4-AF71AA03526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2EE030D-E18A-4B6B-8E6C-6DF82F6B96F8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Реализуются дополнительные общеразвивающие образовательные программы в рамках мобильного технопарка «Кванториум»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E3F88A6-35C4-45E2-8575-4C410ADABC5D}" type="parTrans" cxnId="{B80567CD-841E-4C55-8E8C-857011CD1C6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4890CBC-4BE1-4A41-BD40-E5F8382EA8DD}" type="sibTrans" cxnId="{B80567CD-841E-4C55-8E8C-857011CD1C6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ECF02E-C70D-485D-A3ED-291DC1A7298F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Федеральный проект «Современная школа»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4B91CD4-E59E-42CF-95E6-6C568E652602}" type="parTrans" cxnId="{E120F3F3-9632-4F5D-B580-EF0250F357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5A2525F-2139-44F2-8B10-F41700BAC308}" type="sibTrans" cxnId="{E120F3F3-9632-4F5D-B580-EF0250F357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3F8CF5F-32F8-491A-AFB5-D7484F2CF42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 базе МБОУ СОШ№12 работает центр «Точка роста» (1031 участник)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2906F7A-39B0-4036-8A22-7B1F6B457C34}" type="parTrans" cxnId="{C07D2E81-469D-4484-B6B2-1656BD4035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2FD9D2-F1FD-4A9B-88B0-9EC4296B654D}" type="sibTrans" cxnId="{C07D2E81-469D-4484-B6B2-1656BD4035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FD3990D-9668-4F6F-89D4-BD053C0E786A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Федеральный проект «Социальная активность»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176B49-1F33-4B60-9784-49CD881C57E3}" type="parTrans" cxnId="{27815F8D-6A60-4932-91F6-D945FBA3B6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4A663E1-9295-45CE-981A-5150972BB5D6}" type="sibTrans" cxnId="{27815F8D-6A60-4932-91F6-D945FBA3B6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A33030-C30B-487A-8043-1619B331B67D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Работает Муниципальный ресурсный Центр развития и поддержки добровольчества (волонтёрства) города Урай «Доброволец Урая»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17DD8D4-2F5E-466B-B3CB-2D1A46C9FEBB}" type="parTrans" cxnId="{4457AFC5-5023-410B-9D1B-681BD4AC07A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B4FF0BB-2646-4024-A2A0-03000B0E5DCC}" type="sibTrans" cxnId="{4457AFC5-5023-410B-9D1B-681BD4AC07A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7D23377-AEB9-4D83-813D-81310F6CBBC0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Создан современный сайт, работает единая информационная площадка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D20CF1-C972-4C33-A9E9-F4306C8A8C34}" type="parTrans" cxnId="{988BC1E9-4F09-43E5-AA23-4B474E6467C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19FBBB-5DB6-4AE1-AC13-7275FC158D98}" type="sibTrans" cxnId="{988BC1E9-4F09-43E5-AA23-4B474E6467C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890E981-483C-4DED-B673-D4151235AFDF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Организовано обучение по дополнительным профессиональным образовательным программам 48 педагогов из 6 школ города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6F4F984-5236-4F34-B2C1-7D82A1D2886F}" type="parTrans" cxnId="{E4E17886-99DE-472D-BD73-BC7D724A22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2E2882F-16ED-4CD6-84AD-096AA44AEDD9}" type="sibTrans" cxnId="{E4E17886-99DE-472D-BD73-BC7D724A22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8D53530-9413-411E-9358-F2D226DEF632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Работа направлена на подготовку детей по цифровому, естественно-научному, техническому и гуманитарному профилям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8135023-310E-49E7-8695-0C3D4C7A7502}" type="parTrans" cxnId="{19336C79-C697-4A46-B522-1BA9367474C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0E7751C-2F60-4DC2-B903-5ADA8C635D86}" type="sibTrans" cxnId="{19336C79-C697-4A46-B522-1BA9367474C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A61975-DBB6-4784-82AF-8A05E9664BB0}" type="pres">
      <dgm:prSet presAssocID="{3B5F401D-7A2A-4F2C-AB3E-23B674F285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17662-C569-4E83-A9FF-6BD01C610E6C}" type="pres">
      <dgm:prSet presAssocID="{503DAD76-0AF6-4CB7-A2D2-9A0276F99536}" presName="comp" presStyleCnt="0"/>
      <dgm:spPr/>
      <dgm:t>
        <a:bodyPr/>
        <a:lstStyle/>
        <a:p>
          <a:endParaRPr lang="ru-RU"/>
        </a:p>
      </dgm:t>
    </dgm:pt>
    <dgm:pt modelId="{0ED24D08-7127-4293-8A07-6FAC75C7570B}" type="pres">
      <dgm:prSet presAssocID="{503DAD76-0AF6-4CB7-A2D2-9A0276F99536}" presName="box" presStyleLbl="node1" presStyleIdx="0" presStyleCnt="3"/>
      <dgm:spPr/>
      <dgm:t>
        <a:bodyPr/>
        <a:lstStyle/>
        <a:p>
          <a:endParaRPr lang="ru-RU"/>
        </a:p>
      </dgm:t>
    </dgm:pt>
    <dgm:pt modelId="{FD20D043-DF1F-4A04-80E7-664613225789}" type="pres">
      <dgm:prSet presAssocID="{503DAD76-0AF6-4CB7-A2D2-9A0276F9953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345CFD-48C4-4EEB-9221-47B0BB7FF624}" type="pres">
      <dgm:prSet presAssocID="{503DAD76-0AF6-4CB7-A2D2-9A0276F995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12551-EC51-4F0E-BC84-251079F08E33}" type="pres">
      <dgm:prSet presAssocID="{C28BE567-2CB1-489D-BFEF-124CDE4375C7}" presName="spacer" presStyleCnt="0"/>
      <dgm:spPr/>
      <dgm:t>
        <a:bodyPr/>
        <a:lstStyle/>
        <a:p>
          <a:endParaRPr lang="ru-RU"/>
        </a:p>
      </dgm:t>
    </dgm:pt>
    <dgm:pt modelId="{1ABBC925-BD25-40CE-BEC7-88B42D86535B}" type="pres">
      <dgm:prSet presAssocID="{0CECF02E-C70D-485D-A3ED-291DC1A7298F}" presName="comp" presStyleCnt="0"/>
      <dgm:spPr/>
      <dgm:t>
        <a:bodyPr/>
        <a:lstStyle/>
        <a:p>
          <a:endParaRPr lang="ru-RU"/>
        </a:p>
      </dgm:t>
    </dgm:pt>
    <dgm:pt modelId="{014C1578-E392-4749-BA1E-A83B5102025C}" type="pres">
      <dgm:prSet presAssocID="{0CECF02E-C70D-485D-A3ED-291DC1A7298F}" presName="box" presStyleLbl="node1" presStyleIdx="1" presStyleCnt="3"/>
      <dgm:spPr/>
      <dgm:t>
        <a:bodyPr/>
        <a:lstStyle/>
        <a:p>
          <a:endParaRPr lang="ru-RU"/>
        </a:p>
      </dgm:t>
    </dgm:pt>
    <dgm:pt modelId="{69BF3017-D8C7-4056-9B03-337A7AF1127A}" type="pres">
      <dgm:prSet presAssocID="{0CECF02E-C70D-485D-A3ED-291DC1A7298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83C859C-0D88-4001-A324-54BDAEA16CDD}" type="pres">
      <dgm:prSet presAssocID="{0CECF02E-C70D-485D-A3ED-291DC1A729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04F5A-DDD1-4094-B942-2537D300ADF7}" type="pres">
      <dgm:prSet presAssocID="{A5A2525F-2139-44F2-8B10-F41700BAC308}" presName="spacer" presStyleCnt="0"/>
      <dgm:spPr/>
      <dgm:t>
        <a:bodyPr/>
        <a:lstStyle/>
        <a:p>
          <a:endParaRPr lang="ru-RU"/>
        </a:p>
      </dgm:t>
    </dgm:pt>
    <dgm:pt modelId="{19CCC49B-3ACE-43B2-882B-F72E161B901B}" type="pres">
      <dgm:prSet presAssocID="{0FD3990D-9668-4F6F-89D4-BD053C0E786A}" presName="comp" presStyleCnt="0"/>
      <dgm:spPr/>
      <dgm:t>
        <a:bodyPr/>
        <a:lstStyle/>
        <a:p>
          <a:endParaRPr lang="ru-RU"/>
        </a:p>
      </dgm:t>
    </dgm:pt>
    <dgm:pt modelId="{36CBE1F8-A8CF-4904-87CF-5A6453717409}" type="pres">
      <dgm:prSet presAssocID="{0FD3990D-9668-4F6F-89D4-BD053C0E786A}" presName="box" presStyleLbl="node1" presStyleIdx="2" presStyleCnt="3"/>
      <dgm:spPr/>
      <dgm:t>
        <a:bodyPr/>
        <a:lstStyle/>
        <a:p>
          <a:endParaRPr lang="ru-RU"/>
        </a:p>
      </dgm:t>
    </dgm:pt>
    <dgm:pt modelId="{E37C41FE-CD0E-4514-BD1E-4080BB3A5750}" type="pres">
      <dgm:prSet presAssocID="{0FD3990D-9668-4F6F-89D4-BD053C0E786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7642D1-2089-4884-A7A7-4AD380F0C96C}" type="pres">
      <dgm:prSet presAssocID="{0FD3990D-9668-4F6F-89D4-BD053C0E78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4643F-B773-43A8-94F8-1C8C48D488C4}" type="presOf" srcId="{62EE030D-E18A-4B6B-8E6C-6DF82F6B96F8}" destId="{1F345CFD-48C4-4EEB-9221-47B0BB7FF624}" srcOrd="1" destOrd="2" presId="urn:microsoft.com/office/officeart/2005/8/layout/vList4"/>
    <dgm:cxn modelId="{A4F61EA3-E82A-4976-ADD3-3269A3A53CC0}" type="presOf" srcId="{4890E981-483C-4DED-B673-D4151235AFDF}" destId="{1F345CFD-48C4-4EEB-9221-47B0BB7FF624}" srcOrd="1" destOrd="3" presId="urn:microsoft.com/office/officeart/2005/8/layout/vList4"/>
    <dgm:cxn modelId="{1CC5F391-47C9-4FAB-93B8-8D99B7604A87}" type="presOf" srcId="{27D23377-AEB9-4D83-813D-81310F6CBBC0}" destId="{36CBE1F8-A8CF-4904-87CF-5A6453717409}" srcOrd="0" destOrd="2" presId="urn:microsoft.com/office/officeart/2005/8/layout/vList4"/>
    <dgm:cxn modelId="{F96566EF-0FD1-424E-A65B-FD2B6F548BC8}" type="presOf" srcId="{B8D53530-9413-411E-9358-F2D226DEF632}" destId="{983C859C-0D88-4001-A324-54BDAEA16CDD}" srcOrd="1" destOrd="2" presId="urn:microsoft.com/office/officeart/2005/8/layout/vList4"/>
    <dgm:cxn modelId="{9F18221F-488D-43FA-ADBE-F8C2D14AD635}" type="presOf" srcId="{3B5F401D-7A2A-4F2C-AB3E-23B674F285E4}" destId="{7EA61975-DBB6-4784-82AF-8A05E9664BB0}" srcOrd="0" destOrd="0" presId="urn:microsoft.com/office/officeart/2005/8/layout/vList4"/>
    <dgm:cxn modelId="{C07D2E81-469D-4484-B6B2-1656BD4035FC}" srcId="{0CECF02E-C70D-485D-A3ED-291DC1A7298F}" destId="{83F8CF5F-32F8-491A-AFB5-D7484F2CF428}" srcOrd="0" destOrd="0" parTransId="{C2906F7A-39B0-4036-8A22-7B1F6B457C34}" sibTransId="{9B2FD9D2-F1FD-4A9B-88B0-9EC4296B654D}"/>
    <dgm:cxn modelId="{17E5A99D-1F80-45B9-8EC8-4B57CE04FFDF}" type="presOf" srcId="{B8D53530-9413-411E-9358-F2D226DEF632}" destId="{014C1578-E392-4749-BA1E-A83B5102025C}" srcOrd="0" destOrd="2" presId="urn:microsoft.com/office/officeart/2005/8/layout/vList4"/>
    <dgm:cxn modelId="{6AB71E91-1A4A-43C7-A91A-8ECC8FB3FDBE}" type="presOf" srcId="{4890E981-483C-4DED-B673-D4151235AFDF}" destId="{0ED24D08-7127-4293-8A07-6FAC75C7570B}" srcOrd="0" destOrd="3" presId="urn:microsoft.com/office/officeart/2005/8/layout/vList4"/>
    <dgm:cxn modelId="{19336C79-C697-4A46-B522-1BA9367474C0}" srcId="{0CECF02E-C70D-485D-A3ED-291DC1A7298F}" destId="{B8D53530-9413-411E-9358-F2D226DEF632}" srcOrd="1" destOrd="0" parTransId="{88135023-310E-49E7-8695-0C3D4C7A7502}" sibTransId="{60E7751C-2F60-4DC2-B903-5ADA8C635D86}"/>
    <dgm:cxn modelId="{1F5E5EDD-0AAB-40AF-92DB-3CD7512B4DC4}" srcId="{3B5F401D-7A2A-4F2C-AB3E-23B674F285E4}" destId="{503DAD76-0AF6-4CB7-A2D2-9A0276F99536}" srcOrd="0" destOrd="0" parTransId="{2C556149-4F44-4416-A863-3B1F4271114E}" sibTransId="{C28BE567-2CB1-489D-BFEF-124CDE4375C7}"/>
    <dgm:cxn modelId="{32AC60B0-2BFD-4CD0-9A64-A9686E46DEA8}" type="presOf" srcId="{0CECF02E-C70D-485D-A3ED-291DC1A7298F}" destId="{014C1578-E392-4749-BA1E-A83B5102025C}" srcOrd="0" destOrd="0" presId="urn:microsoft.com/office/officeart/2005/8/layout/vList4"/>
    <dgm:cxn modelId="{27815F8D-6A60-4932-91F6-D945FBA3B655}" srcId="{3B5F401D-7A2A-4F2C-AB3E-23B674F285E4}" destId="{0FD3990D-9668-4F6F-89D4-BD053C0E786A}" srcOrd="2" destOrd="0" parTransId="{DD176B49-1F33-4B60-9784-49CD881C57E3}" sibTransId="{74A663E1-9295-45CE-981A-5150972BB5D6}"/>
    <dgm:cxn modelId="{925FF984-6202-48B2-AEE3-62BED9211144}" type="presOf" srcId="{0FD3990D-9668-4F6F-89D4-BD053C0E786A}" destId="{437642D1-2089-4884-A7A7-4AD380F0C96C}" srcOrd="1" destOrd="0" presId="urn:microsoft.com/office/officeart/2005/8/layout/vList4"/>
    <dgm:cxn modelId="{FB7A0F85-6565-470D-9143-A37804C32910}" type="presOf" srcId="{83F8CF5F-32F8-491A-AFB5-D7484F2CF428}" destId="{983C859C-0D88-4001-A324-54BDAEA16CDD}" srcOrd="1" destOrd="1" presId="urn:microsoft.com/office/officeart/2005/8/layout/vList4"/>
    <dgm:cxn modelId="{2724C851-D3DF-4B23-880F-CEB88505E324}" type="presOf" srcId="{19A33030-C30B-487A-8043-1619B331B67D}" destId="{36CBE1F8-A8CF-4904-87CF-5A6453717409}" srcOrd="0" destOrd="1" presId="urn:microsoft.com/office/officeart/2005/8/layout/vList4"/>
    <dgm:cxn modelId="{5E457F2E-8A59-4449-B031-BC5FAEEC1E48}" type="presOf" srcId="{503DAD76-0AF6-4CB7-A2D2-9A0276F99536}" destId="{0ED24D08-7127-4293-8A07-6FAC75C7570B}" srcOrd="0" destOrd="0" presId="urn:microsoft.com/office/officeart/2005/8/layout/vList4"/>
    <dgm:cxn modelId="{A7DE33EA-3472-4AF7-A45D-3F4B42F8E76E}" type="presOf" srcId="{0FD3990D-9668-4F6F-89D4-BD053C0E786A}" destId="{36CBE1F8-A8CF-4904-87CF-5A6453717409}" srcOrd="0" destOrd="0" presId="urn:microsoft.com/office/officeart/2005/8/layout/vList4"/>
    <dgm:cxn modelId="{B80567CD-841E-4C55-8E8C-857011CD1C60}" srcId="{503DAD76-0AF6-4CB7-A2D2-9A0276F99536}" destId="{62EE030D-E18A-4B6B-8E6C-6DF82F6B96F8}" srcOrd="1" destOrd="0" parTransId="{1E3F88A6-35C4-45E2-8575-4C410ADABC5D}" sibTransId="{94890CBC-4BE1-4A41-BD40-E5F8382EA8DD}"/>
    <dgm:cxn modelId="{1C299728-6A5F-4FA5-8CA4-2FC8D42D5374}" type="presOf" srcId="{0CECF02E-C70D-485D-A3ED-291DC1A7298F}" destId="{983C859C-0D88-4001-A324-54BDAEA16CDD}" srcOrd="1" destOrd="0" presId="urn:microsoft.com/office/officeart/2005/8/layout/vList4"/>
    <dgm:cxn modelId="{D675E689-42B1-4BD5-82A4-AF71AA035262}" srcId="{503DAD76-0AF6-4CB7-A2D2-9A0276F99536}" destId="{8015AD8F-1E53-40E9-A728-1DC4DD729EA5}" srcOrd="0" destOrd="0" parTransId="{ACCDA7D0-2161-4CF5-BCE6-C10685E57CB7}" sibTransId="{B1E6A862-2F0D-4592-B79E-938572410B6F}"/>
    <dgm:cxn modelId="{8D8763F1-AAC7-4D9F-B2CA-81ACE6DEE94B}" type="presOf" srcId="{19A33030-C30B-487A-8043-1619B331B67D}" destId="{437642D1-2089-4884-A7A7-4AD380F0C96C}" srcOrd="1" destOrd="1" presId="urn:microsoft.com/office/officeart/2005/8/layout/vList4"/>
    <dgm:cxn modelId="{56D8C6B6-8777-44AE-A88F-66ADD604346E}" type="presOf" srcId="{62EE030D-E18A-4B6B-8E6C-6DF82F6B96F8}" destId="{0ED24D08-7127-4293-8A07-6FAC75C7570B}" srcOrd="0" destOrd="2" presId="urn:microsoft.com/office/officeart/2005/8/layout/vList4"/>
    <dgm:cxn modelId="{E4E17886-99DE-472D-BD73-BC7D724A22B7}" srcId="{503DAD76-0AF6-4CB7-A2D2-9A0276F99536}" destId="{4890E981-483C-4DED-B673-D4151235AFDF}" srcOrd="2" destOrd="0" parTransId="{D6F4F984-5236-4F34-B2C1-7D82A1D2886F}" sibTransId="{32E2882F-16ED-4CD6-84AD-096AA44AEDD9}"/>
    <dgm:cxn modelId="{9DCD352B-F667-4FE8-9A55-5AE72DD69FFB}" type="presOf" srcId="{503DAD76-0AF6-4CB7-A2D2-9A0276F99536}" destId="{1F345CFD-48C4-4EEB-9221-47B0BB7FF624}" srcOrd="1" destOrd="0" presId="urn:microsoft.com/office/officeart/2005/8/layout/vList4"/>
    <dgm:cxn modelId="{D1CF60E1-87CE-419D-93CC-DB30FB561D7F}" type="presOf" srcId="{8015AD8F-1E53-40E9-A728-1DC4DD729EA5}" destId="{1F345CFD-48C4-4EEB-9221-47B0BB7FF624}" srcOrd="1" destOrd="1" presId="urn:microsoft.com/office/officeart/2005/8/layout/vList4"/>
    <dgm:cxn modelId="{4457AFC5-5023-410B-9D1B-681BD4AC07AC}" srcId="{0FD3990D-9668-4F6F-89D4-BD053C0E786A}" destId="{19A33030-C30B-487A-8043-1619B331B67D}" srcOrd="0" destOrd="0" parTransId="{F17DD8D4-2F5E-466B-B3CB-2D1A46C9FEBB}" sibTransId="{0B4FF0BB-2646-4024-A2A0-03000B0E5DCC}"/>
    <dgm:cxn modelId="{E120F3F3-9632-4F5D-B580-EF0250F357B1}" srcId="{3B5F401D-7A2A-4F2C-AB3E-23B674F285E4}" destId="{0CECF02E-C70D-485D-A3ED-291DC1A7298F}" srcOrd="1" destOrd="0" parTransId="{A4B91CD4-E59E-42CF-95E6-6C568E652602}" sibTransId="{A5A2525F-2139-44F2-8B10-F41700BAC308}"/>
    <dgm:cxn modelId="{FC50CDD2-AC64-4C6C-81CF-C558AAB96A86}" type="presOf" srcId="{27D23377-AEB9-4D83-813D-81310F6CBBC0}" destId="{437642D1-2089-4884-A7A7-4AD380F0C96C}" srcOrd="1" destOrd="2" presId="urn:microsoft.com/office/officeart/2005/8/layout/vList4"/>
    <dgm:cxn modelId="{988BC1E9-4F09-43E5-AA23-4B474E6467C7}" srcId="{0FD3990D-9668-4F6F-89D4-BD053C0E786A}" destId="{27D23377-AEB9-4D83-813D-81310F6CBBC0}" srcOrd="1" destOrd="0" parTransId="{45D20CF1-C972-4C33-A9E9-F4306C8A8C34}" sibTransId="{7819FBBB-5DB6-4AE1-AC13-7275FC158D98}"/>
    <dgm:cxn modelId="{60EB0755-5295-4B3B-AB0B-913E9D0C1E97}" type="presOf" srcId="{83F8CF5F-32F8-491A-AFB5-D7484F2CF428}" destId="{014C1578-E392-4749-BA1E-A83B5102025C}" srcOrd="0" destOrd="1" presId="urn:microsoft.com/office/officeart/2005/8/layout/vList4"/>
    <dgm:cxn modelId="{1BB798A3-CAED-4125-83C5-1A9D294EBF33}" type="presOf" srcId="{8015AD8F-1E53-40E9-A728-1DC4DD729EA5}" destId="{0ED24D08-7127-4293-8A07-6FAC75C7570B}" srcOrd="0" destOrd="1" presId="urn:microsoft.com/office/officeart/2005/8/layout/vList4"/>
    <dgm:cxn modelId="{4CB9AEB3-0DA8-47E8-AA7F-C334220F5C70}" type="presParOf" srcId="{7EA61975-DBB6-4784-82AF-8A05E9664BB0}" destId="{39817662-C569-4E83-A9FF-6BD01C610E6C}" srcOrd="0" destOrd="0" presId="urn:microsoft.com/office/officeart/2005/8/layout/vList4"/>
    <dgm:cxn modelId="{2B287702-EB02-40CF-9AE4-D21F397C47CB}" type="presParOf" srcId="{39817662-C569-4E83-A9FF-6BD01C610E6C}" destId="{0ED24D08-7127-4293-8A07-6FAC75C7570B}" srcOrd="0" destOrd="0" presId="urn:microsoft.com/office/officeart/2005/8/layout/vList4"/>
    <dgm:cxn modelId="{45AA8DA2-FA4F-4FB7-950D-610AE4EF9DD2}" type="presParOf" srcId="{39817662-C569-4E83-A9FF-6BD01C610E6C}" destId="{FD20D043-DF1F-4A04-80E7-664613225789}" srcOrd="1" destOrd="0" presId="urn:microsoft.com/office/officeart/2005/8/layout/vList4"/>
    <dgm:cxn modelId="{149E5AE9-93E0-4C74-AB2E-AB136AA19F99}" type="presParOf" srcId="{39817662-C569-4E83-A9FF-6BD01C610E6C}" destId="{1F345CFD-48C4-4EEB-9221-47B0BB7FF624}" srcOrd="2" destOrd="0" presId="urn:microsoft.com/office/officeart/2005/8/layout/vList4"/>
    <dgm:cxn modelId="{25F8C23D-46D6-4216-AADC-CCE0600A3F5F}" type="presParOf" srcId="{7EA61975-DBB6-4784-82AF-8A05E9664BB0}" destId="{C2012551-EC51-4F0E-BC84-251079F08E33}" srcOrd="1" destOrd="0" presId="urn:microsoft.com/office/officeart/2005/8/layout/vList4"/>
    <dgm:cxn modelId="{8D4C314C-A4B4-4D7C-BA08-20E8565AB81E}" type="presParOf" srcId="{7EA61975-DBB6-4784-82AF-8A05E9664BB0}" destId="{1ABBC925-BD25-40CE-BEC7-88B42D86535B}" srcOrd="2" destOrd="0" presId="urn:microsoft.com/office/officeart/2005/8/layout/vList4"/>
    <dgm:cxn modelId="{15AA3191-5828-4A54-8A6A-41D19AAE4144}" type="presParOf" srcId="{1ABBC925-BD25-40CE-BEC7-88B42D86535B}" destId="{014C1578-E392-4749-BA1E-A83B5102025C}" srcOrd="0" destOrd="0" presId="urn:microsoft.com/office/officeart/2005/8/layout/vList4"/>
    <dgm:cxn modelId="{4E9D194D-F6DC-492D-BA14-D7E174D95575}" type="presParOf" srcId="{1ABBC925-BD25-40CE-BEC7-88B42D86535B}" destId="{69BF3017-D8C7-4056-9B03-337A7AF1127A}" srcOrd="1" destOrd="0" presId="urn:microsoft.com/office/officeart/2005/8/layout/vList4"/>
    <dgm:cxn modelId="{6C160FE6-E6B4-4B78-882E-E8E5FD5A4DB7}" type="presParOf" srcId="{1ABBC925-BD25-40CE-BEC7-88B42D86535B}" destId="{983C859C-0D88-4001-A324-54BDAEA16CDD}" srcOrd="2" destOrd="0" presId="urn:microsoft.com/office/officeart/2005/8/layout/vList4"/>
    <dgm:cxn modelId="{646BC26C-F155-4D13-AB10-A53A8DA49929}" type="presParOf" srcId="{7EA61975-DBB6-4784-82AF-8A05E9664BB0}" destId="{88404F5A-DDD1-4094-B942-2537D300ADF7}" srcOrd="3" destOrd="0" presId="urn:microsoft.com/office/officeart/2005/8/layout/vList4"/>
    <dgm:cxn modelId="{42EE939E-5BD8-477A-80C3-ADBA8DA4AC06}" type="presParOf" srcId="{7EA61975-DBB6-4784-82AF-8A05E9664BB0}" destId="{19CCC49B-3ACE-43B2-882B-F72E161B901B}" srcOrd="4" destOrd="0" presId="urn:microsoft.com/office/officeart/2005/8/layout/vList4"/>
    <dgm:cxn modelId="{E442E059-118C-4467-97EA-4BE5836E735B}" type="presParOf" srcId="{19CCC49B-3ACE-43B2-882B-F72E161B901B}" destId="{36CBE1F8-A8CF-4904-87CF-5A6453717409}" srcOrd="0" destOrd="0" presId="urn:microsoft.com/office/officeart/2005/8/layout/vList4"/>
    <dgm:cxn modelId="{EC2D97A1-7131-4848-8D3F-FB683A6AA105}" type="presParOf" srcId="{19CCC49B-3ACE-43B2-882B-F72E161B901B}" destId="{E37C41FE-CD0E-4514-BD1E-4080BB3A5750}" srcOrd="1" destOrd="0" presId="urn:microsoft.com/office/officeart/2005/8/layout/vList4"/>
    <dgm:cxn modelId="{CAE96262-A7F0-4439-B407-E6148ED217B3}" type="presParOf" srcId="{19CCC49B-3ACE-43B2-882B-F72E161B901B}" destId="{437642D1-2089-4884-A7A7-4AD380F0C9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BD3F6A-E137-403E-AFC5-7E1E5C800BDC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67229-9425-40F7-ADEF-45813E4EA7E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Доступность дошкольного образования для детей в возрасте от 1,5 до 3-х лет составляет 100%.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Все желающие пойти в детский сад от 1 года до 7 лет обеспечены местами.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Открыто 5 групп для детей от 1,5 до 2 лет,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 группа от 1 года до 1,5 лет.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CCA30C8-F25A-4789-81E8-45EA7F7EDAC5}" type="parTrans" cxnId="{FBB40059-557B-4E58-9E85-C53C4523F2F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6407EAE-B00B-42BE-8773-8507BED93519}" type="sibTrans" cxnId="{FBB40059-557B-4E58-9E85-C53C4523F2F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5AA1395-FB27-41BF-84B7-32C14B2DA0F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</a:t>
          </a:r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оля обучающихся во вторую смену составляет 29,4% (1572 человека)</a:t>
          </a:r>
          <a:endParaRPr kumimoji="0" lang="ru-RU" sz="1600" b="1" i="0" u="none" strike="noStrike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100% выпускников 9 классов, прошедших государственную итоговую аттестацию и получили документ об образовании</a:t>
          </a:r>
          <a:endParaRPr kumimoji="0" lang="ru-RU" sz="1600" b="1" i="0" u="none" strike="noStrike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 результатам ЕГЭ 100% выпускников 11-х классов получили аттестат о среднем общем образовании</a:t>
          </a:r>
          <a:endParaRPr kumimoji="0" lang="ru-RU" sz="1600" b="1" i="0" u="none" strike="noStrike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24 выпускника закончили школу с медалью.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842D4C3-AD89-4109-9892-DB5E2F85221B}" type="parTrans" cxnId="{9EDFE861-9094-4029-8F27-89E59015F94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27F89C0-B527-4E95-9C20-2F38F6D5CF2F}" type="sibTrans" cxnId="{9EDFE861-9094-4029-8F27-89E59015F94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D3E2AA-49BF-44E7-B1B9-8DBE1B5E6423}" type="pres">
      <dgm:prSet presAssocID="{ABBD3F6A-E137-403E-AFC5-7E1E5C800B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7A6A4-FDA3-4C87-9419-FACB552026F5}" type="pres">
      <dgm:prSet presAssocID="{7EF67229-9425-40F7-ADEF-45813E4EA7E9}" presName="comp" presStyleCnt="0"/>
      <dgm:spPr/>
      <dgm:t>
        <a:bodyPr/>
        <a:lstStyle/>
        <a:p>
          <a:endParaRPr lang="ru-RU"/>
        </a:p>
      </dgm:t>
    </dgm:pt>
    <dgm:pt modelId="{47A08250-54F8-4504-B3AA-497F7EE925EB}" type="pres">
      <dgm:prSet presAssocID="{7EF67229-9425-40F7-ADEF-45813E4EA7E9}" presName="box" presStyleLbl="node1" presStyleIdx="0" presStyleCnt="2"/>
      <dgm:spPr/>
      <dgm:t>
        <a:bodyPr/>
        <a:lstStyle/>
        <a:p>
          <a:endParaRPr lang="ru-RU"/>
        </a:p>
      </dgm:t>
    </dgm:pt>
    <dgm:pt modelId="{C18519C9-C8AE-40C8-BCDA-5BF2B7BA7DEE}" type="pres">
      <dgm:prSet presAssocID="{7EF67229-9425-40F7-ADEF-45813E4EA7E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68CF2D-43F8-4637-87AE-345A0B108F0E}" type="pres">
      <dgm:prSet presAssocID="{7EF67229-9425-40F7-ADEF-45813E4EA7E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5C692-12C1-4BFA-8A2C-F79E7F25300D}" type="pres">
      <dgm:prSet presAssocID="{C6407EAE-B00B-42BE-8773-8507BED93519}" presName="spacer" presStyleCnt="0"/>
      <dgm:spPr/>
      <dgm:t>
        <a:bodyPr/>
        <a:lstStyle/>
        <a:p>
          <a:endParaRPr lang="ru-RU"/>
        </a:p>
      </dgm:t>
    </dgm:pt>
    <dgm:pt modelId="{234C4C72-72EF-4452-88A4-900462B1B69D}" type="pres">
      <dgm:prSet presAssocID="{E5AA1395-FB27-41BF-84B7-32C14B2DA0FB}" presName="comp" presStyleCnt="0"/>
      <dgm:spPr/>
      <dgm:t>
        <a:bodyPr/>
        <a:lstStyle/>
        <a:p>
          <a:endParaRPr lang="ru-RU"/>
        </a:p>
      </dgm:t>
    </dgm:pt>
    <dgm:pt modelId="{CD822F1E-BEAB-4A75-B99D-62126093158D}" type="pres">
      <dgm:prSet presAssocID="{E5AA1395-FB27-41BF-84B7-32C14B2DA0FB}" presName="box" presStyleLbl="node1" presStyleIdx="1" presStyleCnt="2"/>
      <dgm:spPr/>
      <dgm:t>
        <a:bodyPr/>
        <a:lstStyle/>
        <a:p>
          <a:endParaRPr lang="ru-RU"/>
        </a:p>
      </dgm:t>
    </dgm:pt>
    <dgm:pt modelId="{3E4B3B49-F866-4920-909B-6403759903DF}" type="pres">
      <dgm:prSet presAssocID="{E5AA1395-FB27-41BF-84B7-32C14B2DA0FB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D20CFD-C0BF-4988-AD58-CD9C15681506}" type="pres">
      <dgm:prSet presAssocID="{E5AA1395-FB27-41BF-84B7-32C14B2DA0F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0698-4D4D-4C9E-B3EE-D7D0EE3CAF23}" type="presOf" srcId="{7EF67229-9425-40F7-ADEF-45813E4EA7E9}" destId="{47A08250-54F8-4504-B3AA-497F7EE925EB}" srcOrd="0" destOrd="0" presId="urn:microsoft.com/office/officeart/2005/8/layout/vList4"/>
    <dgm:cxn modelId="{9EDFE861-9094-4029-8F27-89E59015F94F}" srcId="{ABBD3F6A-E137-403E-AFC5-7E1E5C800BDC}" destId="{E5AA1395-FB27-41BF-84B7-32C14B2DA0FB}" srcOrd="1" destOrd="0" parTransId="{B842D4C3-AD89-4109-9892-DB5E2F85221B}" sibTransId="{527F89C0-B527-4E95-9C20-2F38F6D5CF2F}"/>
    <dgm:cxn modelId="{8C96F1F9-E6DC-4716-B513-27E5EFC39B8F}" type="presOf" srcId="{7EF67229-9425-40F7-ADEF-45813E4EA7E9}" destId="{8D68CF2D-43F8-4637-87AE-345A0B108F0E}" srcOrd="1" destOrd="0" presId="urn:microsoft.com/office/officeart/2005/8/layout/vList4"/>
    <dgm:cxn modelId="{C020CC42-251F-4443-AB7A-7C52B6671849}" type="presOf" srcId="{E5AA1395-FB27-41BF-84B7-32C14B2DA0FB}" destId="{CD822F1E-BEAB-4A75-B99D-62126093158D}" srcOrd="0" destOrd="0" presId="urn:microsoft.com/office/officeart/2005/8/layout/vList4"/>
    <dgm:cxn modelId="{25B14A7A-5B87-43A1-918F-41BA31AB7CEB}" type="presOf" srcId="{E5AA1395-FB27-41BF-84B7-32C14B2DA0FB}" destId="{FDD20CFD-C0BF-4988-AD58-CD9C15681506}" srcOrd="1" destOrd="0" presId="urn:microsoft.com/office/officeart/2005/8/layout/vList4"/>
    <dgm:cxn modelId="{7AB9B42A-5CF4-4E66-9E5E-C13D64DDDAD4}" type="presOf" srcId="{ABBD3F6A-E137-403E-AFC5-7E1E5C800BDC}" destId="{77D3E2AA-49BF-44E7-B1B9-8DBE1B5E6423}" srcOrd="0" destOrd="0" presId="urn:microsoft.com/office/officeart/2005/8/layout/vList4"/>
    <dgm:cxn modelId="{FBB40059-557B-4E58-9E85-C53C4523F2F7}" srcId="{ABBD3F6A-E137-403E-AFC5-7E1E5C800BDC}" destId="{7EF67229-9425-40F7-ADEF-45813E4EA7E9}" srcOrd="0" destOrd="0" parTransId="{8CCA30C8-F25A-4789-81E8-45EA7F7EDAC5}" sibTransId="{C6407EAE-B00B-42BE-8773-8507BED93519}"/>
    <dgm:cxn modelId="{A9FD75D6-4DB7-4C07-A61F-4CD7C536511F}" type="presParOf" srcId="{77D3E2AA-49BF-44E7-B1B9-8DBE1B5E6423}" destId="{15C7A6A4-FDA3-4C87-9419-FACB552026F5}" srcOrd="0" destOrd="0" presId="urn:microsoft.com/office/officeart/2005/8/layout/vList4"/>
    <dgm:cxn modelId="{B84FCD67-6221-44B8-B6D6-2263F0FE9A06}" type="presParOf" srcId="{15C7A6A4-FDA3-4C87-9419-FACB552026F5}" destId="{47A08250-54F8-4504-B3AA-497F7EE925EB}" srcOrd="0" destOrd="0" presId="urn:microsoft.com/office/officeart/2005/8/layout/vList4"/>
    <dgm:cxn modelId="{87805895-04F4-4FA7-978D-D2760A198C6A}" type="presParOf" srcId="{15C7A6A4-FDA3-4C87-9419-FACB552026F5}" destId="{C18519C9-C8AE-40C8-BCDA-5BF2B7BA7DEE}" srcOrd="1" destOrd="0" presId="urn:microsoft.com/office/officeart/2005/8/layout/vList4"/>
    <dgm:cxn modelId="{ED5DD39E-8352-4FA6-AFE0-071AB0D77388}" type="presParOf" srcId="{15C7A6A4-FDA3-4C87-9419-FACB552026F5}" destId="{8D68CF2D-43F8-4637-87AE-345A0B108F0E}" srcOrd="2" destOrd="0" presId="urn:microsoft.com/office/officeart/2005/8/layout/vList4"/>
    <dgm:cxn modelId="{ADEDBAA0-2471-4B37-9CA5-F085F6498418}" type="presParOf" srcId="{77D3E2AA-49BF-44E7-B1B9-8DBE1B5E6423}" destId="{AB45C692-12C1-4BFA-8A2C-F79E7F25300D}" srcOrd="1" destOrd="0" presId="urn:microsoft.com/office/officeart/2005/8/layout/vList4"/>
    <dgm:cxn modelId="{C799606A-88FB-46D5-9D21-19625C37F6C7}" type="presParOf" srcId="{77D3E2AA-49BF-44E7-B1B9-8DBE1B5E6423}" destId="{234C4C72-72EF-4452-88A4-900462B1B69D}" srcOrd="2" destOrd="0" presId="urn:microsoft.com/office/officeart/2005/8/layout/vList4"/>
    <dgm:cxn modelId="{B2FE0DBE-46FD-4AD9-83CC-5451D623B6B2}" type="presParOf" srcId="{234C4C72-72EF-4452-88A4-900462B1B69D}" destId="{CD822F1E-BEAB-4A75-B99D-62126093158D}" srcOrd="0" destOrd="0" presId="urn:microsoft.com/office/officeart/2005/8/layout/vList4"/>
    <dgm:cxn modelId="{805A5E60-D055-4D1F-A41F-FB4FF4E28823}" type="presParOf" srcId="{234C4C72-72EF-4452-88A4-900462B1B69D}" destId="{3E4B3B49-F866-4920-909B-6403759903DF}" srcOrd="1" destOrd="0" presId="urn:microsoft.com/office/officeart/2005/8/layout/vList4"/>
    <dgm:cxn modelId="{33D59804-34CE-459E-AB40-15AFD6AC246C}" type="presParOf" srcId="{234C4C72-72EF-4452-88A4-900462B1B69D}" destId="{FDD20CFD-C0BF-4988-AD58-CD9C156815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0FCADA-AD13-471F-9B9F-C6139FE6AE6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0CDF9E-C7B2-48A2-B858-B2E55E1A0DB2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Федеральный проект «Культурная среда»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18D9E3B-6937-48F4-9CC5-609EF09FA26A}" type="parTrans" cxnId="{A7E6B26F-9966-4180-9B55-246DC39A63E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2864F05-7C75-49F7-A9D6-F00D7CBF4D44}" type="sibTrans" cxnId="{A7E6B26F-9966-4180-9B55-246DC39A63E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FED65BD-291E-4532-82B8-DA22326F1793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Приобретено 75 единиц оборудования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E2BA616-6CDA-4E90-A2B6-65C8849CFF56}" type="parTrans" cxnId="{67B13AC9-5A13-4EAE-923C-AE915B6A1FF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6FA7E9-20D0-44C9-B48B-733D2C84CB37}" type="sibTrans" cxnId="{67B13AC9-5A13-4EAE-923C-AE915B6A1FF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0A2AAA0-C1B5-4AE9-A64B-77DF6A27ADED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Приобретено 26 единиц музыкальных инструментов и комплектующих  к ним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AD73389-31DF-47B5-9E98-D28330FDDFE8}" type="parTrans" cxnId="{993ED677-B202-46A8-9C1D-68E717C80C9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F94F51D-09F2-404F-8B24-BDAF393A45E6}" type="sibTrans" cxnId="{993ED677-B202-46A8-9C1D-68E717C80C9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F88B303-711C-4EB8-94C1-146CAC3A1E13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Федеральный проект «Творческие люди»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06B6E92-FCCA-474B-9B96-596F538571E3}" type="parTrans" cxnId="{DE4838AB-4857-4667-8E9D-7A01AE2DCC3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1A5DFA-CBF3-4DD6-8DB2-4844DB754881}" type="sibTrans" cxnId="{DE4838AB-4857-4667-8E9D-7A01AE2DCC3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25996B8-3313-4AA8-ACC8-F6962C794433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Прошли  повышение квалификации </a:t>
          </a:r>
          <a:r>
            <a:rPr lang="ru-RU" sz="1400" b="1" smtClean="0">
              <a:latin typeface="Times New Roman" pitchFamily="18" charset="0"/>
              <a:cs typeface="Times New Roman" pitchFamily="18" charset="0"/>
            </a:rPr>
            <a:t>13 специалистов на  базе Центров непрерывного образования и повышения квалификации творческих и управленческих кадров в сфере культуры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40D25D4-5B73-4AD1-9F52-CF6B0875DE1F}" type="parTrans" cxnId="{45CC13FC-4B31-4A45-9EF5-1A1F4CBA15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4DE6009-4F31-4659-BB62-1B3E11D249DC}" type="sibTrans" cxnId="{45CC13FC-4B31-4A45-9EF5-1A1F4CBA15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4458ED-71B9-4CB0-9DA9-3AB47DBA8A26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Приобретено 280 экземпляров учебной литературы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8E40C9C-B833-4AD6-BE38-5F05B8A919EE}" type="parTrans" cxnId="{1B3DF941-18DD-4DA7-8E15-ED1A64F9766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482953-6551-4471-A871-E3F3E0303B4A}" type="sibTrans" cxnId="{1B3DF941-18DD-4DA7-8E15-ED1A64F9766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3BB0172-9F80-4E17-AF9E-1FDD3E7B65E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Федеральный проект «Творческие люди»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8488FEF-6262-4C31-AC93-AA2EF8A374CE}" type="parTrans" cxnId="{C48759BE-98FA-4FAC-98E8-134766EBCD5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FDE03B7-DC14-4864-A127-07EBDAEBC883}" type="sibTrans" cxnId="{C48759BE-98FA-4FAC-98E8-134766EBCD5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E831036-CDA4-4A46-BC13-98BC1E0AD03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Проведено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666 мероприятий, киносеансы посетили 23 763 человека, парк аттракционов - 31 580 посещений, из них 2 609 – льготное посещение (многодетные семьи),  на базе Музея проведено 59 выставок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3CA32E2-8DE6-410D-A38B-FA92C19E1269}" type="parTrans" cxnId="{F44255D3-4B58-44CC-8215-2256B7D1BF6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1A2D52-0052-445D-A89D-F754CCA945C7}" type="sibTrans" cxnId="{F44255D3-4B58-44CC-8215-2256B7D1BF6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65F06E4-911F-47CD-BED9-E6272899B91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 место на окружном конкурсе «Самый читающий муниципалитет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Югры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3760C28-94CC-41D4-AE3B-CD2C41E49D77}" type="parTrans" cxnId="{481658A1-6B3F-417E-8411-7F1ECC88C6B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7974875-C375-4FFC-A2E9-4B58CA6300CB}" type="sibTrans" cxnId="{481658A1-6B3F-417E-8411-7F1ECC88C6B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9CF5653-0EA8-449E-B86C-86057B808DC9}" type="pres">
      <dgm:prSet presAssocID="{D00FCADA-AD13-471F-9B9F-C6139FE6AE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D3FD67-97C5-4C2A-BFC2-03D343D765EB}" type="pres">
      <dgm:prSet presAssocID="{5E0CDF9E-C7B2-48A2-B858-B2E55E1A0DB2}" presName="comp" presStyleCnt="0"/>
      <dgm:spPr/>
      <dgm:t>
        <a:bodyPr/>
        <a:lstStyle/>
        <a:p>
          <a:endParaRPr lang="ru-RU"/>
        </a:p>
      </dgm:t>
    </dgm:pt>
    <dgm:pt modelId="{46186CDF-4A26-4882-BED4-9B9CE72CF948}" type="pres">
      <dgm:prSet presAssocID="{5E0CDF9E-C7B2-48A2-B858-B2E55E1A0DB2}" presName="box" presStyleLbl="node1" presStyleIdx="0" presStyleCnt="3"/>
      <dgm:spPr/>
      <dgm:t>
        <a:bodyPr/>
        <a:lstStyle/>
        <a:p>
          <a:endParaRPr lang="ru-RU"/>
        </a:p>
      </dgm:t>
    </dgm:pt>
    <dgm:pt modelId="{D04D02A2-507C-40B1-B0A1-454023392743}" type="pres">
      <dgm:prSet presAssocID="{5E0CDF9E-C7B2-48A2-B858-B2E55E1A0DB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E90CE6-91FD-4F6D-BB18-E4D6F836C1E9}" type="pres">
      <dgm:prSet presAssocID="{5E0CDF9E-C7B2-48A2-B858-B2E55E1A0DB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58F01-45E3-4AD8-968B-FDBC508C4FE4}" type="pres">
      <dgm:prSet presAssocID="{22864F05-7C75-49F7-A9D6-F00D7CBF4D44}" presName="spacer" presStyleCnt="0"/>
      <dgm:spPr/>
      <dgm:t>
        <a:bodyPr/>
        <a:lstStyle/>
        <a:p>
          <a:endParaRPr lang="ru-RU"/>
        </a:p>
      </dgm:t>
    </dgm:pt>
    <dgm:pt modelId="{1F128E91-4A66-40E1-BC41-1BE437F61324}" type="pres">
      <dgm:prSet presAssocID="{9F88B303-711C-4EB8-94C1-146CAC3A1E13}" presName="comp" presStyleCnt="0"/>
      <dgm:spPr/>
      <dgm:t>
        <a:bodyPr/>
        <a:lstStyle/>
        <a:p>
          <a:endParaRPr lang="ru-RU"/>
        </a:p>
      </dgm:t>
    </dgm:pt>
    <dgm:pt modelId="{306ED000-3AB9-439F-A034-F5417E8FDD19}" type="pres">
      <dgm:prSet presAssocID="{9F88B303-711C-4EB8-94C1-146CAC3A1E13}" presName="box" presStyleLbl="node1" presStyleIdx="1" presStyleCnt="3"/>
      <dgm:spPr/>
      <dgm:t>
        <a:bodyPr/>
        <a:lstStyle/>
        <a:p>
          <a:endParaRPr lang="ru-RU"/>
        </a:p>
      </dgm:t>
    </dgm:pt>
    <dgm:pt modelId="{F2B7AA60-44A9-4DF8-9677-16E83B462A46}" type="pres">
      <dgm:prSet presAssocID="{9F88B303-711C-4EB8-94C1-146CAC3A1E1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B68D72-40F8-46BC-8A78-601328129557}" type="pres">
      <dgm:prSet presAssocID="{9F88B303-711C-4EB8-94C1-146CAC3A1E1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AB2B3-D82C-45DA-B907-C0E1D2DF878D}" type="pres">
      <dgm:prSet presAssocID="{2A1A5DFA-CBF3-4DD6-8DB2-4844DB754881}" presName="spacer" presStyleCnt="0"/>
      <dgm:spPr/>
      <dgm:t>
        <a:bodyPr/>
        <a:lstStyle/>
        <a:p>
          <a:endParaRPr lang="ru-RU"/>
        </a:p>
      </dgm:t>
    </dgm:pt>
    <dgm:pt modelId="{0B795F14-55DD-49DF-9234-CA4851B5A0EC}" type="pres">
      <dgm:prSet presAssocID="{43BB0172-9F80-4E17-AF9E-1FDD3E7B65EA}" presName="comp" presStyleCnt="0"/>
      <dgm:spPr/>
      <dgm:t>
        <a:bodyPr/>
        <a:lstStyle/>
        <a:p>
          <a:endParaRPr lang="ru-RU"/>
        </a:p>
      </dgm:t>
    </dgm:pt>
    <dgm:pt modelId="{E8C3A8BF-E3EB-4833-B8AB-BC430A8F6A86}" type="pres">
      <dgm:prSet presAssocID="{43BB0172-9F80-4E17-AF9E-1FDD3E7B65EA}" presName="box" presStyleLbl="node1" presStyleIdx="2" presStyleCnt="3"/>
      <dgm:spPr/>
      <dgm:t>
        <a:bodyPr/>
        <a:lstStyle/>
        <a:p>
          <a:endParaRPr lang="ru-RU"/>
        </a:p>
      </dgm:t>
    </dgm:pt>
    <dgm:pt modelId="{769C1DCF-0F18-4737-95E1-648FE95A9B30}" type="pres">
      <dgm:prSet presAssocID="{43BB0172-9F80-4E17-AF9E-1FDD3E7B65E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5B545-AEA7-40D1-B0D4-615FBCFB5007}" type="pres">
      <dgm:prSet presAssocID="{43BB0172-9F80-4E17-AF9E-1FDD3E7B65E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FBC3E-16C1-400D-9B3F-C42987C3BABA}" type="presOf" srcId="{9E831036-CDA4-4A46-BC13-98BC1E0AD035}" destId="{0095B545-AEA7-40D1-B0D4-615FBCFB5007}" srcOrd="1" destOrd="1" presId="urn:microsoft.com/office/officeart/2005/8/layout/vList4"/>
    <dgm:cxn modelId="{80BFFB7D-D861-454B-B2C8-0635BAFAA1FC}" type="presOf" srcId="{4F4458ED-71B9-4CB0-9DA9-3AB47DBA8A26}" destId="{46186CDF-4A26-4882-BED4-9B9CE72CF948}" srcOrd="0" destOrd="3" presId="urn:microsoft.com/office/officeart/2005/8/layout/vList4"/>
    <dgm:cxn modelId="{35246B86-435F-4895-B682-998671703A20}" type="presOf" srcId="{D25996B8-3313-4AA8-ACC8-F6962C794433}" destId="{306ED000-3AB9-439F-A034-F5417E8FDD19}" srcOrd="0" destOrd="1" presId="urn:microsoft.com/office/officeart/2005/8/layout/vList4"/>
    <dgm:cxn modelId="{1B3DF941-18DD-4DA7-8E15-ED1A64F97666}" srcId="{5E0CDF9E-C7B2-48A2-B858-B2E55E1A0DB2}" destId="{4F4458ED-71B9-4CB0-9DA9-3AB47DBA8A26}" srcOrd="2" destOrd="0" parTransId="{68E40C9C-B833-4AD6-BE38-5F05B8A919EE}" sibTransId="{4F482953-6551-4471-A871-E3F3E0303B4A}"/>
    <dgm:cxn modelId="{42387015-C96C-49DA-AE2C-64CEF2EA2262}" type="presOf" srcId="{9E831036-CDA4-4A46-BC13-98BC1E0AD035}" destId="{E8C3A8BF-E3EB-4833-B8AB-BC430A8F6A86}" srcOrd="0" destOrd="1" presId="urn:microsoft.com/office/officeart/2005/8/layout/vList4"/>
    <dgm:cxn modelId="{E3F4E7E8-9E07-41B4-8EBB-03006C51C18F}" type="presOf" srcId="{5E0CDF9E-C7B2-48A2-B858-B2E55E1A0DB2}" destId="{CAE90CE6-91FD-4F6D-BB18-E4D6F836C1E9}" srcOrd="1" destOrd="0" presId="urn:microsoft.com/office/officeart/2005/8/layout/vList4"/>
    <dgm:cxn modelId="{AA7AD661-539E-4C4A-A0C1-40B9AF7A140F}" type="presOf" srcId="{D00FCADA-AD13-471F-9B9F-C6139FE6AE61}" destId="{99CF5653-0EA8-449E-B86C-86057B808DC9}" srcOrd="0" destOrd="0" presId="urn:microsoft.com/office/officeart/2005/8/layout/vList4"/>
    <dgm:cxn modelId="{67B13AC9-5A13-4EAE-923C-AE915B6A1FFF}" srcId="{5E0CDF9E-C7B2-48A2-B858-B2E55E1A0DB2}" destId="{DFED65BD-291E-4532-82B8-DA22326F1793}" srcOrd="0" destOrd="0" parTransId="{AE2BA616-6CDA-4E90-A2B6-65C8849CFF56}" sibTransId="{656FA7E9-20D0-44C9-B48B-733D2C84CB37}"/>
    <dgm:cxn modelId="{481658A1-6B3F-417E-8411-7F1ECC88C6BC}" srcId="{43BB0172-9F80-4E17-AF9E-1FDD3E7B65EA}" destId="{765F06E4-911F-47CD-BED9-E6272899B91C}" srcOrd="1" destOrd="0" parTransId="{E3760C28-94CC-41D4-AE3B-CD2C41E49D77}" sibTransId="{C7974875-C375-4FFC-A2E9-4B58CA6300CB}"/>
    <dgm:cxn modelId="{F1A48F43-1AB9-4DAA-987D-FEA6D5E29944}" type="presOf" srcId="{765F06E4-911F-47CD-BED9-E6272899B91C}" destId="{0095B545-AEA7-40D1-B0D4-615FBCFB5007}" srcOrd="1" destOrd="2" presId="urn:microsoft.com/office/officeart/2005/8/layout/vList4"/>
    <dgm:cxn modelId="{5E976019-EFAA-4C77-A8E7-B3BC9321F6C7}" type="presOf" srcId="{5E0CDF9E-C7B2-48A2-B858-B2E55E1A0DB2}" destId="{46186CDF-4A26-4882-BED4-9B9CE72CF948}" srcOrd="0" destOrd="0" presId="urn:microsoft.com/office/officeart/2005/8/layout/vList4"/>
    <dgm:cxn modelId="{11552E1E-9AE3-4AAF-88F6-8D666FAD50ED}" type="presOf" srcId="{DFED65BD-291E-4532-82B8-DA22326F1793}" destId="{46186CDF-4A26-4882-BED4-9B9CE72CF948}" srcOrd="0" destOrd="1" presId="urn:microsoft.com/office/officeart/2005/8/layout/vList4"/>
    <dgm:cxn modelId="{847FB4F5-E77F-4F9D-9D50-DD85D6F2A53F}" type="presOf" srcId="{43BB0172-9F80-4E17-AF9E-1FDD3E7B65EA}" destId="{0095B545-AEA7-40D1-B0D4-615FBCFB5007}" srcOrd="1" destOrd="0" presId="urn:microsoft.com/office/officeart/2005/8/layout/vList4"/>
    <dgm:cxn modelId="{79225DDE-D5F0-479D-B28F-2B1D3636213B}" type="presOf" srcId="{9F88B303-711C-4EB8-94C1-146CAC3A1E13}" destId="{306ED000-3AB9-439F-A034-F5417E8FDD19}" srcOrd="0" destOrd="0" presId="urn:microsoft.com/office/officeart/2005/8/layout/vList4"/>
    <dgm:cxn modelId="{F44255D3-4B58-44CC-8215-2256B7D1BF67}" srcId="{43BB0172-9F80-4E17-AF9E-1FDD3E7B65EA}" destId="{9E831036-CDA4-4A46-BC13-98BC1E0AD035}" srcOrd="0" destOrd="0" parTransId="{D3CA32E2-8DE6-410D-A38B-FA92C19E1269}" sibTransId="{7D1A2D52-0052-445D-A89D-F754CCA945C7}"/>
    <dgm:cxn modelId="{A7E6B26F-9966-4180-9B55-246DC39A63E2}" srcId="{D00FCADA-AD13-471F-9B9F-C6139FE6AE61}" destId="{5E0CDF9E-C7B2-48A2-B858-B2E55E1A0DB2}" srcOrd="0" destOrd="0" parTransId="{D18D9E3B-6937-48F4-9CC5-609EF09FA26A}" sibTransId="{22864F05-7C75-49F7-A9D6-F00D7CBF4D44}"/>
    <dgm:cxn modelId="{993ED677-B202-46A8-9C1D-68E717C80C95}" srcId="{5E0CDF9E-C7B2-48A2-B858-B2E55E1A0DB2}" destId="{40A2AAA0-C1B5-4AE9-A64B-77DF6A27ADED}" srcOrd="1" destOrd="0" parTransId="{5AD73389-31DF-47B5-9E98-D28330FDDFE8}" sibTransId="{5F94F51D-09F2-404F-8B24-BDAF393A45E6}"/>
    <dgm:cxn modelId="{F0A2339F-32E1-4835-8DA3-B621A129A626}" type="presOf" srcId="{4F4458ED-71B9-4CB0-9DA9-3AB47DBA8A26}" destId="{CAE90CE6-91FD-4F6D-BB18-E4D6F836C1E9}" srcOrd="1" destOrd="3" presId="urn:microsoft.com/office/officeart/2005/8/layout/vList4"/>
    <dgm:cxn modelId="{45CC13FC-4B31-4A45-9EF5-1A1F4CBA1514}" srcId="{9F88B303-711C-4EB8-94C1-146CAC3A1E13}" destId="{D25996B8-3313-4AA8-ACC8-F6962C794433}" srcOrd="0" destOrd="0" parTransId="{940D25D4-5B73-4AD1-9F52-CF6B0875DE1F}" sibTransId="{84DE6009-4F31-4659-BB62-1B3E11D249DC}"/>
    <dgm:cxn modelId="{DE4838AB-4857-4667-8E9D-7A01AE2DCC35}" srcId="{D00FCADA-AD13-471F-9B9F-C6139FE6AE61}" destId="{9F88B303-711C-4EB8-94C1-146CAC3A1E13}" srcOrd="1" destOrd="0" parTransId="{D06B6E92-FCCA-474B-9B96-596F538571E3}" sibTransId="{2A1A5DFA-CBF3-4DD6-8DB2-4844DB754881}"/>
    <dgm:cxn modelId="{E9A9F614-C169-452C-8272-3241E120AD02}" type="presOf" srcId="{765F06E4-911F-47CD-BED9-E6272899B91C}" destId="{E8C3A8BF-E3EB-4833-B8AB-BC430A8F6A86}" srcOrd="0" destOrd="2" presId="urn:microsoft.com/office/officeart/2005/8/layout/vList4"/>
    <dgm:cxn modelId="{CB56440C-4453-4449-9C42-A8DFF1C250EA}" type="presOf" srcId="{43BB0172-9F80-4E17-AF9E-1FDD3E7B65EA}" destId="{E8C3A8BF-E3EB-4833-B8AB-BC430A8F6A86}" srcOrd="0" destOrd="0" presId="urn:microsoft.com/office/officeart/2005/8/layout/vList4"/>
    <dgm:cxn modelId="{EAB2FA8D-EE84-40A0-918D-4E8724AB6908}" type="presOf" srcId="{40A2AAA0-C1B5-4AE9-A64B-77DF6A27ADED}" destId="{46186CDF-4A26-4882-BED4-9B9CE72CF948}" srcOrd="0" destOrd="2" presId="urn:microsoft.com/office/officeart/2005/8/layout/vList4"/>
    <dgm:cxn modelId="{9C5F15F3-82BB-406B-A730-5A7C6674165A}" type="presOf" srcId="{40A2AAA0-C1B5-4AE9-A64B-77DF6A27ADED}" destId="{CAE90CE6-91FD-4F6D-BB18-E4D6F836C1E9}" srcOrd="1" destOrd="2" presId="urn:microsoft.com/office/officeart/2005/8/layout/vList4"/>
    <dgm:cxn modelId="{377FCAA3-F396-4BD2-A08D-AD9E92B0E653}" type="presOf" srcId="{D25996B8-3313-4AA8-ACC8-F6962C794433}" destId="{63B68D72-40F8-46BC-8A78-601328129557}" srcOrd="1" destOrd="1" presId="urn:microsoft.com/office/officeart/2005/8/layout/vList4"/>
    <dgm:cxn modelId="{49495832-5719-4E82-9B22-B01472CE2F1D}" type="presOf" srcId="{9F88B303-711C-4EB8-94C1-146CAC3A1E13}" destId="{63B68D72-40F8-46BC-8A78-601328129557}" srcOrd="1" destOrd="0" presId="urn:microsoft.com/office/officeart/2005/8/layout/vList4"/>
    <dgm:cxn modelId="{C48759BE-98FA-4FAC-98E8-134766EBCD58}" srcId="{D00FCADA-AD13-471F-9B9F-C6139FE6AE61}" destId="{43BB0172-9F80-4E17-AF9E-1FDD3E7B65EA}" srcOrd="2" destOrd="0" parTransId="{18488FEF-6262-4C31-AC93-AA2EF8A374CE}" sibTransId="{0FDE03B7-DC14-4864-A127-07EBDAEBC883}"/>
    <dgm:cxn modelId="{B21827CC-13D6-4F61-AF14-7B972CFF3802}" type="presOf" srcId="{DFED65BD-291E-4532-82B8-DA22326F1793}" destId="{CAE90CE6-91FD-4F6D-BB18-E4D6F836C1E9}" srcOrd="1" destOrd="1" presId="urn:microsoft.com/office/officeart/2005/8/layout/vList4"/>
    <dgm:cxn modelId="{CADF7CAE-4358-44E8-8D5A-24D85728D6EA}" type="presParOf" srcId="{99CF5653-0EA8-449E-B86C-86057B808DC9}" destId="{6AD3FD67-97C5-4C2A-BFC2-03D343D765EB}" srcOrd="0" destOrd="0" presId="urn:microsoft.com/office/officeart/2005/8/layout/vList4"/>
    <dgm:cxn modelId="{A5F90770-A9B2-431C-8AD8-BF5A516F29BE}" type="presParOf" srcId="{6AD3FD67-97C5-4C2A-BFC2-03D343D765EB}" destId="{46186CDF-4A26-4882-BED4-9B9CE72CF948}" srcOrd="0" destOrd="0" presId="urn:microsoft.com/office/officeart/2005/8/layout/vList4"/>
    <dgm:cxn modelId="{5D8123D0-ED60-464B-BC59-EDFE13A48061}" type="presParOf" srcId="{6AD3FD67-97C5-4C2A-BFC2-03D343D765EB}" destId="{D04D02A2-507C-40B1-B0A1-454023392743}" srcOrd="1" destOrd="0" presId="urn:microsoft.com/office/officeart/2005/8/layout/vList4"/>
    <dgm:cxn modelId="{F3C7077A-D635-4886-8A3D-5627BF264852}" type="presParOf" srcId="{6AD3FD67-97C5-4C2A-BFC2-03D343D765EB}" destId="{CAE90CE6-91FD-4F6D-BB18-E4D6F836C1E9}" srcOrd="2" destOrd="0" presId="urn:microsoft.com/office/officeart/2005/8/layout/vList4"/>
    <dgm:cxn modelId="{E7C48433-3820-41B6-932F-CB41412351BE}" type="presParOf" srcId="{99CF5653-0EA8-449E-B86C-86057B808DC9}" destId="{7EB58F01-45E3-4AD8-968B-FDBC508C4FE4}" srcOrd="1" destOrd="0" presId="urn:microsoft.com/office/officeart/2005/8/layout/vList4"/>
    <dgm:cxn modelId="{EFA3ABF9-25F7-4A98-A5BF-E346CBEC7013}" type="presParOf" srcId="{99CF5653-0EA8-449E-B86C-86057B808DC9}" destId="{1F128E91-4A66-40E1-BC41-1BE437F61324}" srcOrd="2" destOrd="0" presId="urn:microsoft.com/office/officeart/2005/8/layout/vList4"/>
    <dgm:cxn modelId="{C19B6277-2EA2-40CE-AC58-C0F867B7D299}" type="presParOf" srcId="{1F128E91-4A66-40E1-BC41-1BE437F61324}" destId="{306ED000-3AB9-439F-A034-F5417E8FDD19}" srcOrd="0" destOrd="0" presId="urn:microsoft.com/office/officeart/2005/8/layout/vList4"/>
    <dgm:cxn modelId="{F3A9D6BC-BEC7-46D8-981F-64ADA8F92F14}" type="presParOf" srcId="{1F128E91-4A66-40E1-BC41-1BE437F61324}" destId="{F2B7AA60-44A9-4DF8-9677-16E83B462A46}" srcOrd="1" destOrd="0" presId="urn:microsoft.com/office/officeart/2005/8/layout/vList4"/>
    <dgm:cxn modelId="{66852C84-CA7C-4E8F-A70D-47156A1A4E36}" type="presParOf" srcId="{1F128E91-4A66-40E1-BC41-1BE437F61324}" destId="{63B68D72-40F8-46BC-8A78-601328129557}" srcOrd="2" destOrd="0" presId="urn:microsoft.com/office/officeart/2005/8/layout/vList4"/>
    <dgm:cxn modelId="{2F602EB0-C9EE-4B0D-9F39-3DCBC9E667A0}" type="presParOf" srcId="{99CF5653-0EA8-449E-B86C-86057B808DC9}" destId="{59FAB2B3-D82C-45DA-B907-C0E1D2DF878D}" srcOrd="3" destOrd="0" presId="urn:microsoft.com/office/officeart/2005/8/layout/vList4"/>
    <dgm:cxn modelId="{4BBFBD06-9985-4A91-9192-807DAE143DEC}" type="presParOf" srcId="{99CF5653-0EA8-449E-B86C-86057B808DC9}" destId="{0B795F14-55DD-49DF-9234-CA4851B5A0EC}" srcOrd="4" destOrd="0" presId="urn:microsoft.com/office/officeart/2005/8/layout/vList4"/>
    <dgm:cxn modelId="{29179617-5B5E-4D18-865F-658311E2319E}" type="presParOf" srcId="{0B795F14-55DD-49DF-9234-CA4851B5A0EC}" destId="{E8C3A8BF-E3EB-4833-B8AB-BC430A8F6A86}" srcOrd="0" destOrd="0" presId="urn:microsoft.com/office/officeart/2005/8/layout/vList4"/>
    <dgm:cxn modelId="{E6A0F297-D054-4D8C-B723-138ADBC18E90}" type="presParOf" srcId="{0B795F14-55DD-49DF-9234-CA4851B5A0EC}" destId="{769C1DCF-0F18-4737-95E1-648FE95A9B30}" srcOrd="1" destOrd="0" presId="urn:microsoft.com/office/officeart/2005/8/layout/vList4"/>
    <dgm:cxn modelId="{9B43733C-9437-4FCA-9628-C06880CA94CE}" type="presParOf" srcId="{0B795F14-55DD-49DF-9234-CA4851B5A0EC}" destId="{0095B545-AEA7-40D1-B0D4-615FBCFB50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B8EB8D-3EAA-45BF-A4A6-EF7A8E27532D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14523-8BCB-4BB5-BA20-714B3040B18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Проведено 225 спортивных мероприятий, 7672 участников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D3154D-E471-4878-844D-74F2E70FFF4F}" type="parTrans" cxnId="{5B0D79D1-B7F0-48B8-95A4-06F640950E7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CB5AAC2-FB88-418A-B41B-295D2BF55B5A}" type="sibTrans" cxnId="{5B0D79D1-B7F0-48B8-95A4-06F640950E7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0EE02F-5905-4284-8FF5-760DC20F4834}">
      <dgm:prSet phldrT="[Текст]" custT="1"/>
      <dgm:spPr/>
      <dgm:t>
        <a:bodyPr/>
        <a:lstStyle/>
        <a:p>
          <a:pPr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Р</a:t>
          </a:r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еализованы 2 инициативных проекта: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63F5779-CB7B-4AE1-80A4-63536F18B634}" type="parTrans" cxnId="{7EE89526-3859-4F2B-A239-0601C6A248F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D47A9D9-5061-464E-8E45-29D68B7AE4F0}" type="sibTrans" cxnId="{7EE89526-3859-4F2B-A239-0601C6A248F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62527C8-E7C0-4E5F-834E-5C92F34A76FC}">
      <dgm:prSet phldrT="[Текст]" custT="1"/>
      <dgm:spPr/>
      <dgm:t>
        <a:bodyPr/>
        <a:lstStyle/>
        <a:p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ремонт трибуны городского стадиона «Нефтяник»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27E6ECE-C52B-41CA-9DD2-BC1DA5B35AE3}" type="parTrans" cxnId="{9473F5C7-7C20-41D7-9800-E625D1D0CAA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1F69EBD-E73E-4B66-ABB5-22F3194FA7AA}" type="sibTrans" cxnId="{9473F5C7-7C20-41D7-9800-E625D1D0CAA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1A4E736-4AEE-4A68-97D2-6D6C7855EBD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развитие и популяризация биатлона и лыжных гонок в городе Урай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8382A2A-32FF-49BC-87D5-EB2B84C1C15E}" type="parTrans" cxnId="{A479C1B0-8A31-4FC3-AF8C-CF1590CC58F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CDBF7BB-7A33-4BEC-A999-5ED7B11E84C0}" type="sibTrans" cxnId="{A479C1B0-8A31-4FC3-AF8C-CF1590CC58F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8B041A5-5EAE-4C22-8E03-7F8E2B90C6F9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Присвоено 3 звания «Мастер спорта России»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ABA1ADC-CA75-421D-9982-DDFB9E969FC0}" type="parTrans" cxnId="{2F8FA227-4CE2-46F6-B56E-A082A46D90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C1B5D10-DAFA-4098-A508-E543D1F7B80E}" type="sibTrans" cxnId="{2F8FA227-4CE2-46F6-B56E-A082A46D90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99CE054-5F55-48F5-A675-AF14298BD5A9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Отделение по адаптивной физической культуре и объединение социально-педагогической направленности «Легионеры», посещают 97 человек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2C0022-CC0A-4F4C-8B84-587B8FD5D5CC}" type="parTrans" cxnId="{AF7611D2-6B38-4D38-AD83-254C73E13C1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78CBD98-ACED-4B6B-A342-5447988670F0}" type="sibTrans" cxnId="{AF7611D2-6B38-4D38-AD83-254C73E13C1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8153169-6720-4998-9D3E-A4A7DC3FDE4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Установлен новый современный профессиональный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скалодром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2E39854-8046-4883-954E-E5EE6CF3884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Произведен капитальный ремонт кровли и системы вентиляции ДС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«Старт»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E7059C3-2068-413F-B74E-D8A7C187A5E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Укрепление материально - технической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базы: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B5072E3-7BE7-46C0-9BDA-06AED6E17C17}" type="sibTrans" cxnId="{7E0B4857-0931-4B30-A9B2-C5C3AC055CA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9AD7C6B-196A-499D-BAE1-92562EF5F605}" type="parTrans" cxnId="{7E0B4857-0931-4B30-A9B2-C5C3AC055CA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20B4D5D-AA56-4FAC-8E10-0197CB80C765}" type="sibTrans" cxnId="{1FFFA401-1A02-43D6-A660-4DEE8E4491A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2342C14-6DD6-4047-A520-D05A501555DF}" type="parTrans" cxnId="{1FFFA401-1A02-43D6-A660-4DEE8E4491A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A24CFA8-7830-44E5-82C3-70499F0BE8FC}" type="sibTrans" cxnId="{2473895E-6702-4AC6-BADA-8DD1B8E6557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8496517-C526-41AA-8102-357145993B80}" type="parTrans" cxnId="{2473895E-6702-4AC6-BADA-8DD1B8E6557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45A3FB4-BFE0-4519-AB7E-830AF71CFCE5}" type="pres">
      <dgm:prSet presAssocID="{54B8EB8D-3EAA-45BF-A4A6-EF7A8E2753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BBBAF2-8B60-4839-B18F-15CC1B41BC86}" type="pres">
      <dgm:prSet presAssocID="{22214523-8BCB-4BB5-BA20-714B3040B187}" presName="comp" presStyleCnt="0"/>
      <dgm:spPr/>
      <dgm:t>
        <a:bodyPr/>
        <a:lstStyle/>
        <a:p>
          <a:endParaRPr lang="ru-RU"/>
        </a:p>
      </dgm:t>
    </dgm:pt>
    <dgm:pt modelId="{B17109E5-33C0-46DA-B54A-FFECCD49D375}" type="pres">
      <dgm:prSet presAssocID="{22214523-8BCB-4BB5-BA20-714B3040B187}" presName="box" presStyleLbl="node1" presStyleIdx="0" presStyleCnt="3"/>
      <dgm:spPr/>
      <dgm:t>
        <a:bodyPr/>
        <a:lstStyle/>
        <a:p>
          <a:endParaRPr lang="ru-RU"/>
        </a:p>
      </dgm:t>
    </dgm:pt>
    <dgm:pt modelId="{3AD1803B-C440-4F6A-8C8D-DAA8A3B135B9}" type="pres">
      <dgm:prSet presAssocID="{22214523-8BCB-4BB5-BA20-714B3040B18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D43E39-5A4F-40C0-BB07-C819C759D7BF}" type="pres">
      <dgm:prSet presAssocID="{22214523-8BCB-4BB5-BA20-714B3040B18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0FA7D-7FAA-48DF-9C84-F29A0B7AE6BE}" type="pres">
      <dgm:prSet presAssocID="{ACB5AAC2-FB88-418A-B41B-295D2BF55B5A}" presName="spacer" presStyleCnt="0"/>
      <dgm:spPr/>
      <dgm:t>
        <a:bodyPr/>
        <a:lstStyle/>
        <a:p>
          <a:endParaRPr lang="ru-RU"/>
        </a:p>
      </dgm:t>
    </dgm:pt>
    <dgm:pt modelId="{0EC53265-5B77-4831-A8F6-D22E3DC7992F}" type="pres">
      <dgm:prSet presAssocID="{5E7059C3-2068-413F-B74E-D8A7C187A5E7}" presName="comp" presStyleCnt="0"/>
      <dgm:spPr/>
      <dgm:t>
        <a:bodyPr/>
        <a:lstStyle/>
        <a:p>
          <a:endParaRPr lang="ru-RU"/>
        </a:p>
      </dgm:t>
    </dgm:pt>
    <dgm:pt modelId="{477E4220-172C-494B-9E2F-53B8D96A1703}" type="pres">
      <dgm:prSet presAssocID="{5E7059C3-2068-413F-B74E-D8A7C187A5E7}" presName="box" presStyleLbl="node1" presStyleIdx="1" presStyleCnt="3"/>
      <dgm:spPr/>
      <dgm:t>
        <a:bodyPr/>
        <a:lstStyle/>
        <a:p>
          <a:endParaRPr lang="ru-RU"/>
        </a:p>
      </dgm:t>
    </dgm:pt>
    <dgm:pt modelId="{FFB3E03A-A13F-4A54-AD71-B1ADD9179F9C}" type="pres">
      <dgm:prSet presAssocID="{5E7059C3-2068-413F-B74E-D8A7C187A5E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A74805-A08C-4CC3-935B-B0C9BFE59A40}" type="pres">
      <dgm:prSet presAssocID="{5E7059C3-2068-413F-B74E-D8A7C187A5E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83D1-7439-4EC2-B4F2-53F7B945404B}" type="pres">
      <dgm:prSet presAssocID="{9B5072E3-7BE7-46C0-9BDA-06AED6E17C17}" presName="spacer" presStyleCnt="0"/>
      <dgm:spPr/>
      <dgm:t>
        <a:bodyPr/>
        <a:lstStyle/>
        <a:p>
          <a:endParaRPr lang="ru-RU"/>
        </a:p>
      </dgm:t>
    </dgm:pt>
    <dgm:pt modelId="{9F4400C7-ED91-445D-B322-6B849A727FA7}" type="pres">
      <dgm:prSet presAssocID="{390EE02F-5905-4284-8FF5-760DC20F4834}" presName="comp" presStyleCnt="0"/>
      <dgm:spPr/>
      <dgm:t>
        <a:bodyPr/>
        <a:lstStyle/>
        <a:p>
          <a:endParaRPr lang="ru-RU"/>
        </a:p>
      </dgm:t>
    </dgm:pt>
    <dgm:pt modelId="{BA275B6F-9ECA-4010-BAD7-A9B43EA03D39}" type="pres">
      <dgm:prSet presAssocID="{390EE02F-5905-4284-8FF5-760DC20F4834}" presName="box" presStyleLbl="node1" presStyleIdx="2" presStyleCnt="3"/>
      <dgm:spPr/>
      <dgm:t>
        <a:bodyPr/>
        <a:lstStyle/>
        <a:p>
          <a:endParaRPr lang="ru-RU"/>
        </a:p>
      </dgm:t>
    </dgm:pt>
    <dgm:pt modelId="{6BE323A3-194B-4A0E-BC30-2A325958C4B6}" type="pres">
      <dgm:prSet presAssocID="{390EE02F-5905-4284-8FF5-760DC20F483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DB79BE-ECFE-4221-A2E7-DE243D0CCC5A}" type="pres">
      <dgm:prSet presAssocID="{390EE02F-5905-4284-8FF5-760DC20F483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A76AC-7D85-4605-8909-05A8C280A855}" type="presOf" srcId="{B1A4E736-4AEE-4A68-97D2-6D6C7855EBDB}" destId="{BA275B6F-9ECA-4010-BAD7-A9B43EA03D39}" srcOrd="0" destOrd="2" presId="urn:microsoft.com/office/officeart/2005/8/layout/vList4"/>
    <dgm:cxn modelId="{6F2172B4-FDA2-4D33-A037-2E732DEFF36A}" type="presOf" srcId="{22214523-8BCB-4BB5-BA20-714B3040B187}" destId="{5ED43E39-5A4F-40C0-BB07-C819C759D7BF}" srcOrd="1" destOrd="0" presId="urn:microsoft.com/office/officeart/2005/8/layout/vList4"/>
    <dgm:cxn modelId="{7B467198-12AA-4DE6-B7D6-0515B52D8181}" type="presOf" srcId="{22214523-8BCB-4BB5-BA20-714B3040B187}" destId="{B17109E5-33C0-46DA-B54A-FFECCD49D375}" srcOrd="0" destOrd="0" presId="urn:microsoft.com/office/officeart/2005/8/layout/vList4"/>
    <dgm:cxn modelId="{750F0540-78D5-447D-8250-241EE0F50382}" type="presOf" srcId="{38153169-6720-4998-9D3E-A4A7DC3FDE44}" destId="{477E4220-172C-494B-9E2F-53B8D96A1703}" srcOrd="0" destOrd="2" presId="urn:microsoft.com/office/officeart/2005/8/layout/vList4"/>
    <dgm:cxn modelId="{1FFFA401-1A02-43D6-A660-4DEE8E4491A7}" srcId="{5E7059C3-2068-413F-B74E-D8A7C187A5E7}" destId="{38153169-6720-4998-9D3E-A4A7DC3FDE44}" srcOrd="1" destOrd="0" parTransId="{42342C14-6DD6-4047-A520-D05A501555DF}" sibTransId="{A20B4D5D-AA56-4FAC-8E10-0197CB80C765}"/>
    <dgm:cxn modelId="{2DBC138C-4EBB-459B-8021-D79905F2B222}" type="presOf" srcId="{5E7059C3-2068-413F-B74E-D8A7C187A5E7}" destId="{477E4220-172C-494B-9E2F-53B8D96A1703}" srcOrd="0" destOrd="0" presId="urn:microsoft.com/office/officeart/2005/8/layout/vList4"/>
    <dgm:cxn modelId="{B48B5464-E980-4508-B803-E017AD7DFE0D}" type="presOf" srcId="{799CE054-5F55-48F5-A675-AF14298BD5A9}" destId="{B17109E5-33C0-46DA-B54A-FFECCD49D375}" srcOrd="0" destOrd="2" presId="urn:microsoft.com/office/officeart/2005/8/layout/vList4"/>
    <dgm:cxn modelId="{934043B5-4A25-4BDD-BB2E-6FF1CBB31DE8}" type="presOf" srcId="{38153169-6720-4998-9D3E-A4A7DC3FDE44}" destId="{71A74805-A08C-4CC3-935B-B0C9BFE59A40}" srcOrd="1" destOrd="2" presId="urn:microsoft.com/office/officeart/2005/8/layout/vList4"/>
    <dgm:cxn modelId="{2473895E-6702-4AC6-BADA-8DD1B8E65571}" srcId="{5E7059C3-2068-413F-B74E-D8A7C187A5E7}" destId="{B2E39854-8046-4883-954E-E5EE6CF38841}" srcOrd="0" destOrd="0" parTransId="{28496517-C526-41AA-8102-357145993B80}" sibTransId="{FA24CFA8-7830-44E5-82C3-70499F0BE8FC}"/>
    <dgm:cxn modelId="{67AC3F31-D6D1-4710-8C76-C0BA8D6DB3DE}" type="presOf" srcId="{B1A4E736-4AEE-4A68-97D2-6D6C7855EBDB}" destId="{3ADB79BE-ECFE-4221-A2E7-DE243D0CCC5A}" srcOrd="1" destOrd="2" presId="urn:microsoft.com/office/officeart/2005/8/layout/vList4"/>
    <dgm:cxn modelId="{7EE89526-3859-4F2B-A239-0601C6A248F7}" srcId="{54B8EB8D-3EAA-45BF-A4A6-EF7A8E27532D}" destId="{390EE02F-5905-4284-8FF5-760DC20F4834}" srcOrd="2" destOrd="0" parTransId="{363F5779-CB7B-4AE1-80A4-63536F18B634}" sibTransId="{0D47A9D9-5061-464E-8E45-29D68B7AE4F0}"/>
    <dgm:cxn modelId="{133CDBFC-1172-4BC2-B416-8F8CCA8A3268}" type="presOf" srcId="{5E7059C3-2068-413F-B74E-D8A7C187A5E7}" destId="{71A74805-A08C-4CC3-935B-B0C9BFE59A40}" srcOrd="1" destOrd="0" presId="urn:microsoft.com/office/officeart/2005/8/layout/vList4"/>
    <dgm:cxn modelId="{AF7611D2-6B38-4D38-AD83-254C73E13C1C}" srcId="{22214523-8BCB-4BB5-BA20-714B3040B187}" destId="{799CE054-5F55-48F5-A675-AF14298BD5A9}" srcOrd="1" destOrd="0" parTransId="{122C0022-CC0A-4F4C-8B84-587B8FD5D5CC}" sibTransId="{578CBD98-ACED-4B6B-A342-5447988670F0}"/>
    <dgm:cxn modelId="{AE1A1832-8CCA-46C6-BA49-F2E9BD128788}" type="presOf" srcId="{B2E39854-8046-4883-954E-E5EE6CF38841}" destId="{71A74805-A08C-4CC3-935B-B0C9BFE59A40}" srcOrd="1" destOrd="1" presId="urn:microsoft.com/office/officeart/2005/8/layout/vList4"/>
    <dgm:cxn modelId="{26068070-BCD7-4118-BE09-A4156984BBA6}" type="presOf" srcId="{462527C8-E7C0-4E5F-834E-5C92F34A76FC}" destId="{3ADB79BE-ECFE-4221-A2E7-DE243D0CCC5A}" srcOrd="1" destOrd="1" presId="urn:microsoft.com/office/officeart/2005/8/layout/vList4"/>
    <dgm:cxn modelId="{308360C4-CEFC-4056-8883-C81D0FCA19CA}" type="presOf" srcId="{54B8EB8D-3EAA-45BF-A4A6-EF7A8E27532D}" destId="{345A3FB4-BFE0-4519-AB7E-830AF71CFCE5}" srcOrd="0" destOrd="0" presId="urn:microsoft.com/office/officeart/2005/8/layout/vList4"/>
    <dgm:cxn modelId="{65E952C2-41CB-4C38-9105-69DADFC8690B}" type="presOf" srcId="{390EE02F-5905-4284-8FF5-760DC20F4834}" destId="{BA275B6F-9ECA-4010-BAD7-A9B43EA03D39}" srcOrd="0" destOrd="0" presId="urn:microsoft.com/office/officeart/2005/8/layout/vList4"/>
    <dgm:cxn modelId="{300B5CE1-7DBB-4421-92D4-E24680B39E80}" type="presOf" srcId="{799CE054-5F55-48F5-A675-AF14298BD5A9}" destId="{5ED43E39-5A4F-40C0-BB07-C819C759D7BF}" srcOrd="1" destOrd="2" presId="urn:microsoft.com/office/officeart/2005/8/layout/vList4"/>
    <dgm:cxn modelId="{A479C1B0-8A31-4FC3-AF8C-CF1590CC58F5}" srcId="{390EE02F-5905-4284-8FF5-760DC20F4834}" destId="{B1A4E736-4AEE-4A68-97D2-6D6C7855EBDB}" srcOrd="1" destOrd="0" parTransId="{98382A2A-32FF-49BC-87D5-EB2B84C1C15E}" sibTransId="{7CDBF7BB-7A33-4BEC-A999-5ED7B11E84C0}"/>
    <dgm:cxn modelId="{37320F3E-EC4F-4365-9DED-F6361396250B}" type="presOf" srcId="{18B041A5-5EAE-4C22-8E03-7F8E2B90C6F9}" destId="{B17109E5-33C0-46DA-B54A-FFECCD49D375}" srcOrd="0" destOrd="1" presId="urn:microsoft.com/office/officeart/2005/8/layout/vList4"/>
    <dgm:cxn modelId="{2F8FA227-4CE2-46F6-B56E-A082A46D908F}" srcId="{22214523-8BCB-4BB5-BA20-714B3040B187}" destId="{18B041A5-5EAE-4C22-8E03-7F8E2B90C6F9}" srcOrd="0" destOrd="0" parTransId="{9ABA1ADC-CA75-421D-9982-DDFB9E969FC0}" sibTransId="{BC1B5D10-DAFA-4098-A508-E543D1F7B80E}"/>
    <dgm:cxn modelId="{DBC2ECDE-9367-4C1E-AA83-77C2AE991E66}" type="presOf" srcId="{18B041A5-5EAE-4C22-8E03-7F8E2B90C6F9}" destId="{5ED43E39-5A4F-40C0-BB07-C819C759D7BF}" srcOrd="1" destOrd="1" presId="urn:microsoft.com/office/officeart/2005/8/layout/vList4"/>
    <dgm:cxn modelId="{7E0B4857-0931-4B30-A9B2-C5C3AC055CA6}" srcId="{54B8EB8D-3EAA-45BF-A4A6-EF7A8E27532D}" destId="{5E7059C3-2068-413F-B74E-D8A7C187A5E7}" srcOrd="1" destOrd="0" parTransId="{99AD7C6B-196A-499D-BAE1-92562EF5F605}" sibTransId="{9B5072E3-7BE7-46C0-9BDA-06AED6E17C17}"/>
    <dgm:cxn modelId="{5B0D79D1-B7F0-48B8-95A4-06F640950E77}" srcId="{54B8EB8D-3EAA-45BF-A4A6-EF7A8E27532D}" destId="{22214523-8BCB-4BB5-BA20-714B3040B187}" srcOrd="0" destOrd="0" parTransId="{38D3154D-E471-4878-844D-74F2E70FFF4F}" sibTransId="{ACB5AAC2-FB88-418A-B41B-295D2BF55B5A}"/>
    <dgm:cxn modelId="{C30B51D3-6795-4E1F-8BAC-4A835CFA5CB6}" type="presOf" srcId="{390EE02F-5905-4284-8FF5-760DC20F4834}" destId="{3ADB79BE-ECFE-4221-A2E7-DE243D0CCC5A}" srcOrd="1" destOrd="0" presId="urn:microsoft.com/office/officeart/2005/8/layout/vList4"/>
    <dgm:cxn modelId="{9473F5C7-7C20-41D7-9800-E625D1D0CAA4}" srcId="{390EE02F-5905-4284-8FF5-760DC20F4834}" destId="{462527C8-E7C0-4E5F-834E-5C92F34A76FC}" srcOrd="0" destOrd="0" parTransId="{E27E6ECE-C52B-41CA-9DD2-BC1DA5B35AE3}" sibTransId="{71F69EBD-E73E-4B66-ABB5-22F3194FA7AA}"/>
    <dgm:cxn modelId="{21FB9446-47CD-43F2-A3EA-4BCC2C240568}" type="presOf" srcId="{462527C8-E7C0-4E5F-834E-5C92F34A76FC}" destId="{BA275B6F-9ECA-4010-BAD7-A9B43EA03D39}" srcOrd="0" destOrd="1" presId="urn:microsoft.com/office/officeart/2005/8/layout/vList4"/>
    <dgm:cxn modelId="{1BC7E36F-E474-4FF9-B4CC-894088280B19}" type="presOf" srcId="{B2E39854-8046-4883-954E-E5EE6CF38841}" destId="{477E4220-172C-494B-9E2F-53B8D96A1703}" srcOrd="0" destOrd="1" presId="urn:microsoft.com/office/officeart/2005/8/layout/vList4"/>
    <dgm:cxn modelId="{F21AB766-D056-40E1-8585-67BDD6BB287D}" type="presParOf" srcId="{345A3FB4-BFE0-4519-AB7E-830AF71CFCE5}" destId="{06BBBAF2-8B60-4839-B18F-15CC1B41BC86}" srcOrd="0" destOrd="0" presId="urn:microsoft.com/office/officeart/2005/8/layout/vList4"/>
    <dgm:cxn modelId="{D91BF9C0-059E-461A-96AA-58938D5ED120}" type="presParOf" srcId="{06BBBAF2-8B60-4839-B18F-15CC1B41BC86}" destId="{B17109E5-33C0-46DA-B54A-FFECCD49D375}" srcOrd="0" destOrd="0" presId="urn:microsoft.com/office/officeart/2005/8/layout/vList4"/>
    <dgm:cxn modelId="{D6CBA3B3-79BB-4CE8-865F-06CCC5EB512B}" type="presParOf" srcId="{06BBBAF2-8B60-4839-B18F-15CC1B41BC86}" destId="{3AD1803B-C440-4F6A-8C8D-DAA8A3B135B9}" srcOrd="1" destOrd="0" presId="urn:microsoft.com/office/officeart/2005/8/layout/vList4"/>
    <dgm:cxn modelId="{BB3FA887-0D40-4408-A707-74D6588D7E65}" type="presParOf" srcId="{06BBBAF2-8B60-4839-B18F-15CC1B41BC86}" destId="{5ED43E39-5A4F-40C0-BB07-C819C759D7BF}" srcOrd="2" destOrd="0" presId="urn:microsoft.com/office/officeart/2005/8/layout/vList4"/>
    <dgm:cxn modelId="{750FFCD0-FA0E-4E6F-9DE5-D6CAE4970CD6}" type="presParOf" srcId="{345A3FB4-BFE0-4519-AB7E-830AF71CFCE5}" destId="{DDC0FA7D-7FAA-48DF-9C84-F29A0B7AE6BE}" srcOrd="1" destOrd="0" presId="urn:microsoft.com/office/officeart/2005/8/layout/vList4"/>
    <dgm:cxn modelId="{9680EA2D-35CB-47A4-8C45-3642B2D9CDAB}" type="presParOf" srcId="{345A3FB4-BFE0-4519-AB7E-830AF71CFCE5}" destId="{0EC53265-5B77-4831-A8F6-D22E3DC7992F}" srcOrd="2" destOrd="0" presId="urn:microsoft.com/office/officeart/2005/8/layout/vList4"/>
    <dgm:cxn modelId="{156F0279-A380-46CD-BEFD-DFE9F09A4542}" type="presParOf" srcId="{0EC53265-5B77-4831-A8F6-D22E3DC7992F}" destId="{477E4220-172C-494B-9E2F-53B8D96A1703}" srcOrd="0" destOrd="0" presId="urn:microsoft.com/office/officeart/2005/8/layout/vList4"/>
    <dgm:cxn modelId="{A02A88D1-91A3-442C-A750-D623D05012FD}" type="presParOf" srcId="{0EC53265-5B77-4831-A8F6-D22E3DC7992F}" destId="{FFB3E03A-A13F-4A54-AD71-B1ADD9179F9C}" srcOrd="1" destOrd="0" presId="urn:microsoft.com/office/officeart/2005/8/layout/vList4"/>
    <dgm:cxn modelId="{FE779BCC-647D-4209-BF60-A31AB809AE43}" type="presParOf" srcId="{0EC53265-5B77-4831-A8F6-D22E3DC7992F}" destId="{71A74805-A08C-4CC3-935B-B0C9BFE59A40}" srcOrd="2" destOrd="0" presId="urn:microsoft.com/office/officeart/2005/8/layout/vList4"/>
    <dgm:cxn modelId="{42B87B62-17E0-4565-B8BA-6BF4DEBE2B62}" type="presParOf" srcId="{345A3FB4-BFE0-4519-AB7E-830AF71CFCE5}" destId="{43BC83D1-7439-4EC2-B4F2-53F7B945404B}" srcOrd="3" destOrd="0" presId="urn:microsoft.com/office/officeart/2005/8/layout/vList4"/>
    <dgm:cxn modelId="{A98EC775-8136-4E7F-A6B4-CBE6E812CA51}" type="presParOf" srcId="{345A3FB4-BFE0-4519-AB7E-830AF71CFCE5}" destId="{9F4400C7-ED91-445D-B322-6B849A727FA7}" srcOrd="4" destOrd="0" presId="urn:microsoft.com/office/officeart/2005/8/layout/vList4"/>
    <dgm:cxn modelId="{9F0E3DD9-4B08-47A7-8617-58079E39DB9A}" type="presParOf" srcId="{9F4400C7-ED91-445D-B322-6B849A727FA7}" destId="{BA275B6F-9ECA-4010-BAD7-A9B43EA03D39}" srcOrd="0" destOrd="0" presId="urn:microsoft.com/office/officeart/2005/8/layout/vList4"/>
    <dgm:cxn modelId="{F39BDD0D-FB1E-4D48-A5B5-0C9943759E94}" type="presParOf" srcId="{9F4400C7-ED91-445D-B322-6B849A727FA7}" destId="{6BE323A3-194B-4A0E-BC30-2A325958C4B6}" srcOrd="1" destOrd="0" presId="urn:microsoft.com/office/officeart/2005/8/layout/vList4"/>
    <dgm:cxn modelId="{5F8835C0-575D-452C-AC55-F8385EE8DFE4}" type="presParOf" srcId="{9F4400C7-ED91-445D-B322-6B849A727FA7}" destId="{3ADB79BE-ECFE-4221-A2E7-DE243D0CCC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98A23-BB71-4BE3-82B2-3DF4B366B603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B10FEC7B-E642-49C1-8851-89B73EDB3F7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Выполнены мероприятия  6 муниципальных программ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686FAE5-F4ED-43AB-A4EE-CD0CFCCB82DE}" type="parTrans" cxnId="{AC97B519-1573-43C1-89BB-D0B2F9BD244B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86C847-644B-4F7D-AC7B-2997384DC1DF}" type="sibTrans" cxnId="{AC97B519-1573-43C1-89BB-D0B2F9BD244B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DF1E149-3E59-400C-97EE-12249A03538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Принято участие в 2 национальных проектах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6A85F3A-040C-464D-BA59-E14D3190D462}" type="parTrans" cxnId="{1A158F17-C30E-4A25-8797-916B66A1AB83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EA82F24-8D6D-4FEA-90B7-B7A3C8DF1556}" type="sibTrans" cxnId="{1A158F17-C30E-4A25-8797-916B66A1AB83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FA14E9B-7458-4AF5-AA63-4E41EC7251ED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Средняя степень достижения показателей 110,3%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69B9179-D458-4C9A-A2FF-ADFB53B49BE7}" type="parTrans" cxnId="{AA566F1A-7D3A-4ECD-A08D-A1375A1F690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599EF39-A401-4A36-B6CF-846E4ED291A4}" type="sibTrans" cxnId="{AA566F1A-7D3A-4ECD-A08D-A1375A1F690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36DAAFA-C143-4D26-B67D-885E0FE6090D}" type="pres">
      <dgm:prSet presAssocID="{5B898A23-BB71-4BE3-82B2-3DF4B366B603}" presName="Name0" presStyleCnt="0">
        <dgm:presLayoutVars>
          <dgm:dir/>
          <dgm:animLvl val="lvl"/>
          <dgm:resizeHandles val="exact"/>
        </dgm:presLayoutVars>
      </dgm:prSet>
      <dgm:spPr/>
    </dgm:pt>
    <dgm:pt modelId="{77F609A7-61B3-466D-80D3-CFD2AD189896}" type="pres">
      <dgm:prSet presAssocID="{B10FEC7B-E642-49C1-8851-89B73EDB3F7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79A06-DB64-49ED-BA77-65083C1AC1C8}" type="pres">
      <dgm:prSet presAssocID="{6A86C847-644B-4F7D-AC7B-2997384DC1DF}" presName="parTxOnlySpace" presStyleCnt="0"/>
      <dgm:spPr/>
    </dgm:pt>
    <dgm:pt modelId="{4DBB1CA3-14C1-41B9-A3AD-03C722122840}" type="pres">
      <dgm:prSet presAssocID="{5DF1E149-3E59-400C-97EE-12249A03538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0CF72-9FEB-4C49-BA54-7A7BD1AFB60C}" type="pres">
      <dgm:prSet presAssocID="{CEA82F24-8D6D-4FEA-90B7-B7A3C8DF1556}" presName="parTxOnlySpace" presStyleCnt="0"/>
      <dgm:spPr/>
    </dgm:pt>
    <dgm:pt modelId="{7E59511E-B1A6-4748-ADE5-0E62EAC8BF92}" type="pres">
      <dgm:prSet presAssocID="{FFA14E9B-7458-4AF5-AA63-4E41EC7251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DED05A-F27D-4B04-95F3-D9F0E49A2836}" type="presOf" srcId="{5B898A23-BB71-4BE3-82B2-3DF4B366B603}" destId="{D36DAAFA-C143-4D26-B67D-885E0FE6090D}" srcOrd="0" destOrd="0" presId="urn:microsoft.com/office/officeart/2005/8/layout/chevron1"/>
    <dgm:cxn modelId="{9BA06496-643A-4227-9BD2-05FB04518532}" type="presOf" srcId="{B10FEC7B-E642-49C1-8851-89B73EDB3F77}" destId="{77F609A7-61B3-466D-80D3-CFD2AD189896}" srcOrd="0" destOrd="0" presId="urn:microsoft.com/office/officeart/2005/8/layout/chevron1"/>
    <dgm:cxn modelId="{F863D0EE-5E97-4861-AF60-16AFDF4C626B}" type="presOf" srcId="{FFA14E9B-7458-4AF5-AA63-4E41EC7251ED}" destId="{7E59511E-B1A6-4748-ADE5-0E62EAC8BF92}" srcOrd="0" destOrd="0" presId="urn:microsoft.com/office/officeart/2005/8/layout/chevron1"/>
    <dgm:cxn modelId="{1A158F17-C30E-4A25-8797-916B66A1AB83}" srcId="{5B898A23-BB71-4BE3-82B2-3DF4B366B603}" destId="{5DF1E149-3E59-400C-97EE-12249A035380}" srcOrd="1" destOrd="0" parTransId="{66A85F3A-040C-464D-BA59-E14D3190D462}" sibTransId="{CEA82F24-8D6D-4FEA-90B7-B7A3C8DF1556}"/>
    <dgm:cxn modelId="{EBF2E252-A8DD-4F9F-96D1-D109185305F6}" type="presOf" srcId="{5DF1E149-3E59-400C-97EE-12249A035380}" destId="{4DBB1CA3-14C1-41B9-A3AD-03C722122840}" srcOrd="0" destOrd="0" presId="urn:microsoft.com/office/officeart/2005/8/layout/chevron1"/>
    <dgm:cxn modelId="{AC97B519-1573-43C1-89BB-D0B2F9BD244B}" srcId="{5B898A23-BB71-4BE3-82B2-3DF4B366B603}" destId="{B10FEC7B-E642-49C1-8851-89B73EDB3F77}" srcOrd="0" destOrd="0" parTransId="{5686FAE5-F4ED-43AB-A4EE-CD0CFCCB82DE}" sibTransId="{6A86C847-644B-4F7D-AC7B-2997384DC1DF}"/>
    <dgm:cxn modelId="{AA566F1A-7D3A-4ECD-A08D-A1375A1F690A}" srcId="{5B898A23-BB71-4BE3-82B2-3DF4B366B603}" destId="{FFA14E9B-7458-4AF5-AA63-4E41EC7251ED}" srcOrd="2" destOrd="0" parTransId="{469B9179-D458-4C9A-A2FF-ADFB53B49BE7}" sibTransId="{D599EF39-A401-4A36-B6CF-846E4ED291A4}"/>
    <dgm:cxn modelId="{D2CC8BF4-0037-4692-B575-73FA7586F31F}" type="presParOf" srcId="{D36DAAFA-C143-4D26-B67D-885E0FE6090D}" destId="{77F609A7-61B3-466D-80D3-CFD2AD189896}" srcOrd="0" destOrd="0" presId="urn:microsoft.com/office/officeart/2005/8/layout/chevron1"/>
    <dgm:cxn modelId="{4C07BC0F-7832-4962-BDA6-C6FBB9E4E680}" type="presParOf" srcId="{D36DAAFA-C143-4D26-B67D-885E0FE6090D}" destId="{CC079A06-DB64-49ED-BA77-65083C1AC1C8}" srcOrd="1" destOrd="0" presId="urn:microsoft.com/office/officeart/2005/8/layout/chevron1"/>
    <dgm:cxn modelId="{3D849E03-E5CE-4EDB-B926-F5B77BD2BBE8}" type="presParOf" srcId="{D36DAAFA-C143-4D26-B67D-885E0FE6090D}" destId="{4DBB1CA3-14C1-41B9-A3AD-03C722122840}" srcOrd="2" destOrd="0" presId="urn:microsoft.com/office/officeart/2005/8/layout/chevron1"/>
    <dgm:cxn modelId="{37985A47-FC49-470D-B67E-0C593C7BBC6D}" type="presParOf" srcId="{D36DAAFA-C143-4D26-B67D-885E0FE6090D}" destId="{4C20CF72-9FEB-4C49-BA54-7A7BD1AFB60C}" srcOrd="3" destOrd="0" presId="urn:microsoft.com/office/officeart/2005/8/layout/chevron1"/>
    <dgm:cxn modelId="{38468A88-A0F8-415E-887A-BA05E920D955}" type="presParOf" srcId="{D36DAAFA-C143-4D26-B67D-885E0FE6090D}" destId="{7E59511E-B1A6-4748-ADE5-0E62EAC8BF9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59A9B-C697-4F9A-8303-042246115EE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1A58F-C917-41F5-BEA3-E7205E6609A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«Развитие малого и среднего предпринимательства, потребительского рынка  и сельскохозяйственных товаропроизводителей города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BF60EE5-D256-46DF-935E-DFDBE1233AD3}" type="parTrans" cxnId="{477795E5-6041-4EDE-9213-0305B2FF5DE8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1104AA9F-3CE8-4A96-9F57-A467C7D199F2}" type="sibTrans" cxnId="{477795E5-6041-4EDE-9213-0305B2FF5DE8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2FE9130-76F3-4452-B544-096F69FC935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«Развитие жилищно-коммунального комплекса и повышение энергетической эффективности в городе Урай» </a:t>
          </a:r>
        </a:p>
      </dgm:t>
    </dgm:pt>
    <dgm:pt modelId="{6E40DD1A-4CCB-464B-8384-622CE63820DB}" type="parTrans" cxnId="{463620B7-552C-48BD-9DC9-FD07FC38F4A9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E815B859-88A3-4E81-A4B0-DD1AB35EC6EB}" type="sibTrans" cxnId="{463620B7-552C-48BD-9DC9-FD07FC38F4A9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20CFA195-04B4-4500-BE10-0D84AD1689E6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«Управление муниципальными финансами в городе Урай»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173BD0A-DCA1-4D1F-A130-2F8465B8175A}" type="parTrans" cxnId="{8947518C-7D39-48BF-9AF7-7DE6B7F8B9FF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D010CE32-5ED6-46A9-A956-6B787FE196A3}" type="sibTrans" cxnId="{8947518C-7D39-48BF-9AF7-7DE6B7F8B9FF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E396C24F-C468-4889-8749-89BE0CF5649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«Развитие транспортной системы города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3DA5AB-62F9-4277-BA62-4195E2EF7E8D}" type="parTrans" cxnId="{F9AF75A9-59E4-4777-9C08-FF0F0477FA45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20C0A91-7D19-4118-930C-56A5943232FF}" type="sibTrans" cxnId="{F9AF75A9-59E4-4777-9C08-FF0F0477FA45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4B896350-02E0-4482-A2CC-1DDAC8DDEF6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«Охрана окружающей среды в границах города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33E1AA1-35BD-4BBA-BD4E-97C5D23A4629}" type="parTrans" cxnId="{335ED32B-A3E0-408F-A46B-6A90BD8F324E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BD422A5-703B-4F68-ABCC-0DBC0950877B}" type="sibTrans" cxnId="{335ED32B-A3E0-408F-A46B-6A90BD8F324E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2F41FAC-7C18-4361-B123-7C9611E1DEA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«Информационное общество -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D9DADF5-6A24-4681-BF22-43BE86270C11}" type="parTrans" cxnId="{EC3D1D0C-6321-43BE-B6D0-A16B98A3ED88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77826DB3-1F73-4347-A2FB-6247550B1754}" type="sibTrans" cxnId="{EC3D1D0C-6321-43BE-B6D0-A16B98A3ED88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1A397B8F-0104-4E12-A68E-3830DC26F348}" type="pres">
      <dgm:prSet presAssocID="{07259A9B-C697-4F9A-8303-042246115E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405D3-658A-40AD-BFFA-2FF6EA4E8A41}" type="pres">
      <dgm:prSet presAssocID="{D5A1A58F-C917-41F5-BEA3-E7205E6609A3}" presName="composite" presStyleCnt="0"/>
      <dgm:spPr/>
      <dgm:t>
        <a:bodyPr/>
        <a:lstStyle/>
        <a:p>
          <a:endParaRPr lang="ru-RU"/>
        </a:p>
      </dgm:t>
    </dgm:pt>
    <dgm:pt modelId="{BEEF3E39-5934-4B38-BF03-845A4871B056}" type="pres">
      <dgm:prSet presAssocID="{D5A1A58F-C917-41F5-BEA3-E7205E6609A3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8E9B69-9C6D-4BC7-B9EA-6529E9A57F34}" type="pres">
      <dgm:prSet presAssocID="{D5A1A58F-C917-41F5-BEA3-E7205E6609A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D7D64-6B6F-4017-A612-51F32FE572B2}" type="pres">
      <dgm:prSet presAssocID="{1104AA9F-3CE8-4A96-9F57-A467C7D199F2}" presName="spacing" presStyleCnt="0"/>
      <dgm:spPr/>
      <dgm:t>
        <a:bodyPr/>
        <a:lstStyle/>
        <a:p>
          <a:endParaRPr lang="ru-RU"/>
        </a:p>
      </dgm:t>
    </dgm:pt>
    <dgm:pt modelId="{55B68A28-B7A3-4C87-8B39-CF796938811B}" type="pres">
      <dgm:prSet presAssocID="{62FE9130-76F3-4452-B544-096F69FC935E}" presName="composite" presStyleCnt="0"/>
      <dgm:spPr/>
      <dgm:t>
        <a:bodyPr/>
        <a:lstStyle/>
        <a:p>
          <a:endParaRPr lang="ru-RU"/>
        </a:p>
      </dgm:t>
    </dgm:pt>
    <dgm:pt modelId="{3920B18F-AC61-46A7-962B-BF583901F3EF}" type="pres">
      <dgm:prSet presAssocID="{62FE9130-76F3-4452-B544-096F69FC935E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851A16-E20F-46E3-8202-64EB70A2D30E}" type="pres">
      <dgm:prSet presAssocID="{62FE9130-76F3-4452-B544-096F69FC93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69B4E-13C2-497D-B991-505E1C7803E8}" type="pres">
      <dgm:prSet presAssocID="{E815B859-88A3-4E81-A4B0-DD1AB35EC6EB}" presName="spacing" presStyleCnt="0"/>
      <dgm:spPr/>
      <dgm:t>
        <a:bodyPr/>
        <a:lstStyle/>
        <a:p>
          <a:endParaRPr lang="ru-RU"/>
        </a:p>
      </dgm:t>
    </dgm:pt>
    <dgm:pt modelId="{3AF24A2B-1A69-4610-A25A-4FFDDD71A3DC}" type="pres">
      <dgm:prSet presAssocID="{20CFA195-04B4-4500-BE10-0D84AD1689E6}" presName="composite" presStyleCnt="0"/>
      <dgm:spPr/>
      <dgm:t>
        <a:bodyPr/>
        <a:lstStyle/>
        <a:p>
          <a:endParaRPr lang="ru-RU"/>
        </a:p>
      </dgm:t>
    </dgm:pt>
    <dgm:pt modelId="{12808ABA-4BFE-46E8-AA95-68098B629EE4}" type="pres">
      <dgm:prSet presAssocID="{20CFA195-04B4-4500-BE10-0D84AD1689E6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033EA1-F649-43CD-8AB3-521772E65B6C}" type="pres">
      <dgm:prSet presAssocID="{20CFA195-04B4-4500-BE10-0D84AD1689E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892D8-CB97-431D-9DEB-FA03C3BFF4DE}" type="pres">
      <dgm:prSet presAssocID="{D010CE32-5ED6-46A9-A956-6B787FE196A3}" presName="spacing" presStyleCnt="0"/>
      <dgm:spPr/>
      <dgm:t>
        <a:bodyPr/>
        <a:lstStyle/>
        <a:p>
          <a:endParaRPr lang="ru-RU"/>
        </a:p>
      </dgm:t>
    </dgm:pt>
    <dgm:pt modelId="{CC199A76-9C34-4B4D-A874-DE488E1AE03C}" type="pres">
      <dgm:prSet presAssocID="{E396C24F-C468-4889-8749-89BE0CF5649E}" presName="composite" presStyleCnt="0"/>
      <dgm:spPr/>
      <dgm:t>
        <a:bodyPr/>
        <a:lstStyle/>
        <a:p>
          <a:endParaRPr lang="ru-RU"/>
        </a:p>
      </dgm:t>
    </dgm:pt>
    <dgm:pt modelId="{1BD5D7DC-952E-41F9-8ACC-5F9AF9DC2FF2}" type="pres">
      <dgm:prSet presAssocID="{E396C24F-C468-4889-8749-89BE0CF5649E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373C5A-222E-4598-832F-DAC787E42B94}" type="pres">
      <dgm:prSet presAssocID="{E396C24F-C468-4889-8749-89BE0CF5649E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2EFD8-5A86-46E2-B2CF-02E52F78787F}" type="pres">
      <dgm:prSet presAssocID="{620C0A91-7D19-4118-930C-56A5943232FF}" presName="spacing" presStyleCnt="0"/>
      <dgm:spPr/>
      <dgm:t>
        <a:bodyPr/>
        <a:lstStyle/>
        <a:p>
          <a:endParaRPr lang="ru-RU"/>
        </a:p>
      </dgm:t>
    </dgm:pt>
    <dgm:pt modelId="{87A839F1-2C62-4A2B-80C5-609FB90B0853}" type="pres">
      <dgm:prSet presAssocID="{4B896350-02E0-4482-A2CC-1DDAC8DDEF6E}" presName="composite" presStyleCnt="0"/>
      <dgm:spPr/>
      <dgm:t>
        <a:bodyPr/>
        <a:lstStyle/>
        <a:p>
          <a:endParaRPr lang="ru-RU"/>
        </a:p>
      </dgm:t>
    </dgm:pt>
    <dgm:pt modelId="{5E22B78E-30AC-442E-9BBB-40654436FC1F}" type="pres">
      <dgm:prSet presAssocID="{4B896350-02E0-4482-A2CC-1DDAC8DDEF6E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5668E5-947A-49DB-8371-E1B2B33357CF}" type="pres">
      <dgm:prSet presAssocID="{4B896350-02E0-4482-A2CC-1DDAC8DDEF6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035EA-1010-4968-8634-572A29FF0564}" type="pres">
      <dgm:prSet presAssocID="{BBD422A5-703B-4F68-ABCC-0DBC0950877B}" presName="spacing" presStyleCnt="0"/>
      <dgm:spPr/>
      <dgm:t>
        <a:bodyPr/>
        <a:lstStyle/>
        <a:p>
          <a:endParaRPr lang="ru-RU"/>
        </a:p>
      </dgm:t>
    </dgm:pt>
    <dgm:pt modelId="{A6438B91-CA2D-467E-AEFF-57F20B5134FB}" type="pres">
      <dgm:prSet presAssocID="{92F41FAC-7C18-4361-B123-7C9611E1DEA9}" presName="composite" presStyleCnt="0"/>
      <dgm:spPr/>
      <dgm:t>
        <a:bodyPr/>
        <a:lstStyle/>
        <a:p>
          <a:endParaRPr lang="ru-RU"/>
        </a:p>
      </dgm:t>
    </dgm:pt>
    <dgm:pt modelId="{88C17CEE-03A1-4A3F-B312-5BE87325266A}" type="pres">
      <dgm:prSet presAssocID="{92F41FAC-7C18-4361-B123-7C9611E1DEA9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875CED-2CB7-479A-98B0-C23F7507F587}" type="pres">
      <dgm:prSet presAssocID="{92F41FAC-7C18-4361-B123-7C9611E1DEA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691E25-81E7-43F0-AD8E-28CAC15A45C5}" type="presOf" srcId="{D5A1A58F-C917-41F5-BEA3-E7205E6609A3}" destId="{8D8E9B69-9C6D-4BC7-B9EA-6529E9A57F34}" srcOrd="0" destOrd="0" presId="urn:microsoft.com/office/officeart/2005/8/layout/vList3"/>
    <dgm:cxn modelId="{149348AA-0F34-4701-AAF2-76FBD5249FA7}" type="presOf" srcId="{20CFA195-04B4-4500-BE10-0D84AD1689E6}" destId="{95033EA1-F649-43CD-8AB3-521772E65B6C}" srcOrd="0" destOrd="0" presId="urn:microsoft.com/office/officeart/2005/8/layout/vList3"/>
    <dgm:cxn modelId="{14CA8F99-08C1-47ED-BC6E-A789DB673A1D}" type="presOf" srcId="{4B896350-02E0-4482-A2CC-1DDAC8DDEF6E}" destId="{BA5668E5-947A-49DB-8371-E1B2B33357CF}" srcOrd="0" destOrd="0" presId="urn:microsoft.com/office/officeart/2005/8/layout/vList3"/>
    <dgm:cxn modelId="{EC3D1D0C-6321-43BE-B6D0-A16B98A3ED88}" srcId="{07259A9B-C697-4F9A-8303-042246115EE6}" destId="{92F41FAC-7C18-4361-B123-7C9611E1DEA9}" srcOrd="5" destOrd="0" parTransId="{4D9DADF5-6A24-4681-BF22-43BE86270C11}" sibTransId="{77826DB3-1F73-4347-A2FB-6247550B1754}"/>
    <dgm:cxn modelId="{463620B7-552C-48BD-9DC9-FD07FC38F4A9}" srcId="{07259A9B-C697-4F9A-8303-042246115EE6}" destId="{62FE9130-76F3-4452-B544-096F69FC935E}" srcOrd="1" destOrd="0" parTransId="{6E40DD1A-4CCB-464B-8384-622CE63820DB}" sibTransId="{E815B859-88A3-4E81-A4B0-DD1AB35EC6EB}"/>
    <dgm:cxn modelId="{D3FF3BC6-4E8F-409D-9E6B-F49C32892EA8}" type="presOf" srcId="{62FE9130-76F3-4452-B544-096F69FC935E}" destId="{67851A16-E20F-46E3-8202-64EB70A2D30E}" srcOrd="0" destOrd="0" presId="urn:microsoft.com/office/officeart/2005/8/layout/vList3"/>
    <dgm:cxn modelId="{F9AF75A9-59E4-4777-9C08-FF0F0477FA45}" srcId="{07259A9B-C697-4F9A-8303-042246115EE6}" destId="{E396C24F-C468-4889-8749-89BE0CF5649E}" srcOrd="3" destOrd="0" parTransId="{5C3DA5AB-62F9-4277-BA62-4195E2EF7E8D}" sibTransId="{620C0A91-7D19-4118-930C-56A5943232FF}"/>
    <dgm:cxn modelId="{335ED32B-A3E0-408F-A46B-6A90BD8F324E}" srcId="{07259A9B-C697-4F9A-8303-042246115EE6}" destId="{4B896350-02E0-4482-A2CC-1DDAC8DDEF6E}" srcOrd="4" destOrd="0" parTransId="{E33E1AA1-35BD-4BBA-BD4E-97C5D23A4629}" sibTransId="{BBD422A5-703B-4F68-ABCC-0DBC0950877B}"/>
    <dgm:cxn modelId="{BC923B4D-7983-488B-BD27-E43F16A30B6D}" type="presOf" srcId="{92F41FAC-7C18-4361-B123-7C9611E1DEA9}" destId="{82875CED-2CB7-479A-98B0-C23F7507F587}" srcOrd="0" destOrd="0" presId="urn:microsoft.com/office/officeart/2005/8/layout/vList3"/>
    <dgm:cxn modelId="{8947518C-7D39-48BF-9AF7-7DE6B7F8B9FF}" srcId="{07259A9B-C697-4F9A-8303-042246115EE6}" destId="{20CFA195-04B4-4500-BE10-0D84AD1689E6}" srcOrd="2" destOrd="0" parTransId="{E173BD0A-DCA1-4D1F-A130-2F8465B8175A}" sibTransId="{D010CE32-5ED6-46A9-A956-6B787FE196A3}"/>
    <dgm:cxn modelId="{477795E5-6041-4EDE-9213-0305B2FF5DE8}" srcId="{07259A9B-C697-4F9A-8303-042246115EE6}" destId="{D5A1A58F-C917-41F5-BEA3-E7205E6609A3}" srcOrd="0" destOrd="0" parTransId="{CBF60EE5-D256-46DF-935E-DFDBE1233AD3}" sibTransId="{1104AA9F-3CE8-4A96-9F57-A467C7D199F2}"/>
    <dgm:cxn modelId="{0AB00A37-DD81-495F-AC7C-971B7EF88745}" type="presOf" srcId="{07259A9B-C697-4F9A-8303-042246115EE6}" destId="{1A397B8F-0104-4E12-A68E-3830DC26F348}" srcOrd="0" destOrd="0" presId="urn:microsoft.com/office/officeart/2005/8/layout/vList3"/>
    <dgm:cxn modelId="{7EAE313B-60FF-4ED6-9CEF-A1DD3CDB1F09}" type="presOf" srcId="{E396C24F-C468-4889-8749-89BE0CF5649E}" destId="{E6373C5A-222E-4598-832F-DAC787E42B94}" srcOrd="0" destOrd="0" presId="urn:microsoft.com/office/officeart/2005/8/layout/vList3"/>
    <dgm:cxn modelId="{8A6F0576-9A94-4DD2-9E06-86B3A5096A0E}" type="presParOf" srcId="{1A397B8F-0104-4E12-A68E-3830DC26F348}" destId="{93F405D3-658A-40AD-BFFA-2FF6EA4E8A41}" srcOrd="0" destOrd="0" presId="urn:microsoft.com/office/officeart/2005/8/layout/vList3"/>
    <dgm:cxn modelId="{0B29EF21-8BA3-4EA7-A081-58227CD0C044}" type="presParOf" srcId="{93F405D3-658A-40AD-BFFA-2FF6EA4E8A41}" destId="{BEEF3E39-5934-4B38-BF03-845A4871B056}" srcOrd="0" destOrd="0" presId="urn:microsoft.com/office/officeart/2005/8/layout/vList3"/>
    <dgm:cxn modelId="{72886F76-1476-407C-BC59-B1AC126CE5E1}" type="presParOf" srcId="{93F405D3-658A-40AD-BFFA-2FF6EA4E8A41}" destId="{8D8E9B69-9C6D-4BC7-B9EA-6529E9A57F34}" srcOrd="1" destOrd="0" presId="urn:microsoft.com/office/officeart/2005/8/layout/vList3"/>
    <dgm:cxn modelId="{CE6661B6-B364-41FE-8E48-6ED91D8448F9}" type="presParOf" srcId="{1A397B8F-0104-4E12-A68E-3830DC26F348}" destId="{25BD7D64-6B6F-4017-A612-51F32FE572B2}" srcOrd="1" destOrd="0" presId="urn:microsoft.com/office/officeart/2005/8/layout/vList3"/>
    <dgm:cxn modelId="{C99BC2DC-4941-4D7D-9D61-DB3073BFBD7A}" type="presParOf" srcId="{1A397B8F-0104-4E12-A68E-3830DC26F348}" destId="{55B68A28-B7A3-4C87-8B39-CF796938811B}" srcOrd="2" destOrd="0" presId="urn:microsoft.com/office/officeart/2005/8/layout/vList3"/>
    <dgm:cxn modelId="{6DA057E2-2D91-4B03-98BE-7C96E77EDEEC}" type="presParOf" srcId="{55B68A28-B7A3-4C87-8B39-CF796938811B}" destId="{3920B18F-AC61-46A7-962B-BF583901F3EF}" srcOrd="0" destOrd="0" presId="urn:microsoft.com/office/officeart/2005/8/layout/vList3"/>
    <dgm:cxn modelId="{6E264D01-6C0F-4E74-B6E3-1CF1116B4CB0}" type="presParOf" srcId="{55B68A28-B7A3-4C87-8B39-CF796938811B}" destId="{67851A16-E20F-46E3-8202-64EB70A2D30E}" srcOrd="1" destOrd="0" presId="urn:microsoft.com/office/officeart/2005/8/layout/vList3"/>
    <dgm:cxn modelId="{97D7BC3A-6234-44CE-87FF-FB7291FA78E9}" type="presParOf" srcId="{1A397B8F-0104-4E12-A68E-3830DC26F348}" destId="{42869B4E-13C2-497D-B991-505E1C7803E8}" srcOrd="3" destOrd="0" presId="urn:microsoft.com/office/officeart/2005/8/layout/vList3"/>
    <dgm:cxn modelId="{3BFB9491-90C2-4430-A08B-DB83FC7C03A6}" type="presParOf" srcId="{1A397B8F-0104-4E12-A68E-3830DC26F348}" destId="{3AF24A2B-1A69-4610-A25A-4FFDDD71A3DC}" srcOrd="4" destOrd="0" presId="urn:microsoft.com/office/officeart/2005/8/layout/vList3"/>
    <dgm:cxn modelId="{19AE1152-4F50-4AD0-B2B3-34551AB616C4}" type="presParOf" srcId="{3AF24A2B-1A69-4610-A25A-4FFDDD71A3DC}" destId="{12808ABA-4BFE-46E8-AA95-68098B629EE4}" srcOrd="0" destOrd="0" presId="urn:microsoft.com/office/officeart/2005/8/layout/vList3"/>
    <dgm:cxn modelId="{9AD58030-777B-4868-B91C-00C4C460267A}" type="presParOf" srcId="{3AF24A2B-1A69-4610-A25A-4FFDDD71A3DC}" destId="{95033EA1-F649-43CD-8AB3-521772E65B6C}" srcOrd="1" destOrd="0" presId="urn:microsoft.com/office/officeart/2005/8/layout/vList3"/>
    <dgm:cxn modelId="{D0AAD72F-4B14-4F1B-BD93-287A0B08C0E2}" type="presParOf" srcId="{1A397B8F-0104-4E12-A68E-3830DC26F348}" destId="{C60892D8-CB97-431D-9DEB-FA03C3BFF4DE}" srcOrd="5" destOrd="0" presId="urn:microsoft.com/office/officeart/2005/8/layout/vList3"/>
    <dgm:cxn modelId="{7EEDBD8F-5563-461A-84DB-1FF8B4E61982}" type="presParOf" srcId="{1A397B8F-0104-4E12-A68E-3830DC26F348}" destId="{CC199A76-9C34-4B4D-A874-DE488E1AE03C}" srcOrd="6" destOrd="0" presId="urn:microsoft.com/office/officeart/2005/8/layout/vList3"/>
    <dgm:cxn modelId="{B22351B1-32C4-4FA2-A6A6-CA51EF16B850}" type="presParOf" srcId="{CC199A76-9C34-4B4D-A874-DE488E1AE03C}" destId="{1BD5D7DC-952E-41F9-8ACC-5F9AF9DC2FF2}" srcOrd="0" destOrd="0" presId="urn:microsoft.com/office/officeart/2005/8/layout/vList3"/>
    <dgm:cxn modelId="{D1829C38-4D04-4FF3-8064-DF325A865B9C}" type="presParOf" srcId="{CC199A76-9C34-4B4D-A874-DE488E1AE03C}" destId="{E6373C5A-222E-4598-832F-DAC787E42B94}" srcOrd="1" destOrd="0" presId="urn:microsoft.com/office/officeart/2005/8/layout/vList3"/>
    <dgm:cxn modelId="{6109AB5E-90E0-470F-BF84-1EEFF797C293}" type="presParOf" srcId="{1A397B8F-0104-4E12-A68E-3830DC26F348}" destId="{79E2EFD8-5A86-46E2-B2CF-02E52F78787F}" srcOrd="7" destOrd="0" presId="urn:microsoft.com/office/officeart/2005/8/layout/vList3"/>
    <dgm:cxn modelId="{2443C0A1-CC28-4D20-8702-99910BC24DAE}" type="presParOf" srcId="{1A397B8F-0104-4E12-A68E-3830DC26F348}" destId="{87A839F1-2C62-4A2B-80C5-609FB90B0853}" srcOrd="8" destOrd="0" presId="urn:microsoft.com/office/officeart/2005/8/layout/vList3"/>
    <dgm:cxn modelId="{0CFE3B58-B9CE-4B77-A269-98A38346E584}" type="presParOf" srcId="{87A839F1-2C62-4A2B-80C5-609FB90B0853}" destId="{5E22B78E-30AC-442E-9BBB-40654436FC1F}" srcOrd="0" destOrd="0" presId="urn:microsoft.com/office/officeart/2005/8/layout/vList3"/>
    <dgm:cxn modelId="{C6BF9487-7D02-486C-A9DF-4F61059F8E5E}" type="presParOf" srcId="{87A839F1-2C62-4A2B-80C5-609FB90B0853}" destId="{BA5668E5-947A-49DB-8371-E1B2B33357CF}" srcOrd="1" destOrd="0" presId="urn:microsoft.com/office/officeart/2005/8/layout/vList3"/>
    <dgm:cxn modelId="{701DEE2F-4EF1-4F9A-B9FA-5410E9B87085}" type="presParOf" srcId="{1A397B8F-0104-4E12-A68E-3830DC26F348}" destId="{ACD035EA-1010-4968-8634-572A29FF0564}" srcOrd="9" destOrd="0" presId="urn:microsoft.com/office/officeart/2005/8/layout/vList3"/>
    <dgm:cxn modelId="{7BF7EE10-D74B-42E3-A3C8-0D809CECC88C}" type="presParOf" srcId="{1A397B8F-0104-4E12-A68E-3830DC26F348}" destId="{A6438B91-CA2D-467E-AEFF-57F20B5134FB}" srcOrd="10" destOrd="0" presId="urn:microsoft.com/office/officeart/2005/8/layout/vList3"/>
    <dgm:cxn modelId="{04B69397-A592-4FC9-92F1-503C7BEE81D1}" type="presParOf" srcId="{A6438B91-CA2D-467E-AEFF-57F20B5134FB}" destId="{88C17CEE-03A1-4A3F-B312-5BE87325266A}" srcOrd="0" destOrd="0" presId="urn:microsoft.com/office/officeart/2005/8/layout/vList3"/>
    <dgm:cxn modelId="{751566CA-0CFE-4B8D-94D9-5A0BC308BB71}" type="presParOf" srcId="{A6438B91-CA2D-467E-AEFF-57F20B5134FB}" destId="{82875CED-2CB7-479A-98B0-C23F7507F5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5A596-EFDE-4555-B679-9D0DBFAE67E9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AD150-845A-468D-B9D8-1A8F2229DD61}">
      <dgm:prSet phldrT="[Текст]"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C2EB377-8409-4041-87A1-9BE159E29D1B}" type="parTrans" cxnId="{158BB41F-2E67-4114-8D30-82422A9F0444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AE4AD0A-3AB5-4BE7-82D5-087D3A255E3C}" type="sibTrans" cxnId="{158BB41F-2E67-4114-8D30-82422A9F0444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149B08A-0329-4C48-B177-8C690B5B9C30}">
      <dgm:prSet phldrT="[Текст]" custT="1"/>
      <dgm:spPr/>
      <dgm:t>
        <a:bodyPr/>
        <a:lstStyle/>
        <a:p>
          <a:pPr mar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Зарегистрировано </a:t>
          </a:r>
          <a:r>
            <a:rPr kumimoji="0" lang="ru-RU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1 282 субъекта </a:t>
          </a: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малого среднего предпринимательства и </a:t>
          </a:r>
          <a:r>
            <a:rPr kumimoji="0" lang="ru-RU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1255 «самозанятых» 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гражданина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DECEF46-84D3-4133-846C-F6BFAD0BF0BC}" type="parTrans" cxnId="{62CE50CF-2AC3-41A7-BFEC-155A80726911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37C851E-3399-47D7-A5C3-EC592B58FB0C}" type="sibTrans" cxnId="{62CE50CF-2AC3-41A7-BFEC-155A80726911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B01A3D1-7818-48CE-B037-5029F367F558}">
      <dgm:prSet phldrT="[Текст]" custT="1"/>
      <dgm:spPr/>
      <dgm:t>
        <a:bodyPr/>
        <a:lstStyle/>
        <a:p>
          <a:pPr mar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Оказана финансовая </a:t>
          </a:r>
          <a:r>
            <a:rPr kumimoji="0" lang="ru-RU" sz="1600" b="1" i="0" u="none" strike="noStrike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поддержка </a:t>
          </a:r>
          <a:r>
            <a:rPr kumimoji="0" lang="ru-RU" sz="2000" b="1" i="0" u="none" strike="noStrike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22 </a:t>
          </a:r>
          <a:r>
            <a:rPr kumimoji="0" lang="ru-RU" sz="1600" b="1" i="0" u="none" strike="noStrike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предпринимателям, на общую сумму </a:t>
          </a:r>
          <a:r>
            <a:rPr kumimoji="0" lang="ru-RU" sz="2000" b="1" i="0" u="none" strike="noStrike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2,842 млн. рублей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9DDAEA-FE83-4CFB-909B-4FBC8DA84E42}" type="parTrans" cxnId="{6034697D-ADB8-4274-A12B-E02260E85DAE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CE9F2A4-6BB7-43BA-BFF0-811D2D43A4F9}" type="sibTrans" cxnId="{6034697D-ADB8-4274-A12B-E02260E85DAE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DB3B40E-8637-4984-8081-27CB5553321E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0BC6E9A-E2C2-4523-A751-04239C2B0A1F}" type="parTrans" cxnId="{C46A75FE-8DC1-4985-AA07-C3C5C597AAE6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BC98590-9AD7-4231-84E9-83737D3D7BBE}" type="sibTrans" cxnId="{C46A75FE-8DC1-4985-AA07-C3C5C597AAE6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149EF92-0056-4634-919A-3ED83DC558E4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Численность занятых в сфере малого и среднего предпринимательства составила </a:t>
          </a:r>
          <a:r>
            <a:rPr kumimoji="0" lang="ru-RU" sz="2000" b="1" i="0" u="none" strike="noStrike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3,7 тыс. человек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511C8A-6AC9-4FB7-99EA-CF728F2FCC7E}" type="parTrans" cxnId="{D363DDE9-9F84-457D-8224-1CDC8F3ACF48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83F140B-A17C-4C83-B702-066D79663B2E}" type="sibTrans" cxnId="{D363DDE9-9F84-457D-8224-1CDC8F3ACF48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2AB711A-F97D-4182-8C9C-00C5AC254C7C}" type="pres">
      <dgm:prSet presAssocID="{CF75A596-EFDE-4555-B679-9D0DBFAE67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0E491-96DE-4CDC-ACDE-C496CE22520A}" type="pres">
      <dgm:prSet presAssocID="{CF75A596-EFDE-4555-B679-9D0DBFAE67E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6ED5531-0554-480B-803A-3298F19F75F2}" type="pres">
      <dgm:prSet presAssocID="{CF75A596-EFDE-4555-B679-9D0DBFAE67E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A3E08-A8A0-4080-8EE0-606A4272A49C}" type="pres">
      <dgm:prSet presAssocID="{CF75A596-EFDE-4555-B679-9D0DBFAE67E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88B78-F65B-4F14-B8A0-A2B125FEBC07}" type="pres">
      <dgm:prSet presAssocID="{CF75A596-EFDE-4555-B679-9D0DBFAE67E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DC95-FB7F-479E-A154-2A7FA3CC882E}" type="pres">
      <dgm:prSet presAssocID="{CF75A596-EFDE-4555-B679-9D0DBFAE67E9}" presName="FourNodes_4" presStyleLbl="node1" presStyleIdx="3" presStyleCnt="4" custLinFactNeighborX="101" custLinFactNeighborY="-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5162-C32C-4F62-85A8-25FE8D772937}" type="pres">
      <dgm:prSet presAssocID="{CF75A596-EFDE-4555-B679-9D0DBFAE67E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9417-1DCC-4611-821D-6B26A66160FA}" type="pres">
      <dgm:prSet presAssocID="{CF75A596-EFDE-4555-B679-9D0DBFAE67E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E5310-1385-4522-A7F5-C7A7EBEC23FF}" type="pres">
      <dgm:prSet presAssocID="{CF75A596-EFDE-4555-B679-9D0DBFAE67E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446FF-F3A4-404B-B5AC-245D41F083FB}" type="pres">
      <dgm:prSet presAssocID="{CF75A596-EFDE-4555-B679-9D0DBFAE67E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9831D-18A2-4525-8716-7D7D477FAB32}" type="pres">
      <dgm:prSet presAssocID="{CF75A596-EFDE-4555-B679-9D0DBFAE67E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BD346-E698-4471-93FA-1D689408D3A1}" type="pres">
      <dgm:prSet presAssocID="{CF75A596-EFDE-4555-B679-9D0DBFAE67E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ABCAC-B31F-46E2-8A16-E355F67B52B5}" type="pres">
      <dgm:prSet presAssocID="{CF75A596-EFDE-4555-B679-9D0DBFAE67E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8050E-68CF-48E2-9E4D-826D633CBAB4}" type="presOf" srcId="{0149EF92-0056-4634-919A-3ED83DC558E4}" destId="{D8FFDC95-FB7F-479E-A154-2A7FA3CC882E}" srcOrd="0" destOrd="0" presId="urn:microsoft.com/office/officeart/2005/8/layout/vProcess5"/>
    <dgm:cxn modelId="{973AD7B4-70D0-4114-A215-3D53FD394F7E}" type="presOf" srcId="{0149EF92-0056-4634-919A-3ED83DC558E4}" destId="{21EABCAC-B31F-46E2-8A16-E355F67B52B5}" srcOrd="1" destOrd="0" presId="urn:microsoft.com/office/officeart/2005/8/layout/vProcess5"/>
    <dgm:cxn modelId="{426ECCDE-36F2-4543-A11D-95805EAA90CB}" type="presOf" srcId="{5FAAD150-845A-468D-B9D8-1A8F2229DD61}" destId="{A6ED5531-0554-480B-803A-3298F19F75F2}" srcOrd="0" destOrd="0" presId="urn:microsoft.com/office/officeart/2005/8/layout/vProcess5"/>
    <dgm:cxn modelId="{62CE50CF-2AC3-41A7-BFEC-155A80726911}" srcId="{CF75A596-EFDE-4555-B679-9D0DBFAE67E9}" destId="{3149B08A-0329-4C48-B177-8C690B5B9C30}" srcOrd="1" destOrd="0" parTransId="{4DECEF46-84D3-4133-846C-F6BFAD0BF0BC}" sibTransId="{C37C851E-3399-47D7-A5C3-EC592B58FB0C}"/>
    <dgm:cxn modelId="{A0232282-67DF-4DA3-B2CF-6634FE5B47A7}" type="presOf" srcId="{3149B08A-0329-4C48-B177-8C690B5B9C30}" destId="{D259831D-18A2-4525-8716-7D7D477FAB32}" srcOrd="1" destOrd="0" presId="urn:microsoft.com/office/officeart/2005/8/layout/vProcess5"/>
    <dgm:cxn modelId="{70B6EEE6-2D8E-46F5-AD3A-4AFC60EE14C8}" type="presOf" srcId="{FAE4AD0A-3AB5-4BE7-82D5-087D3A255E3C}" destId="{AB3C5162-C32C-4F62-85A8-25FE8D772937}" srcOrd="0" destOrd="0" presId="urn:microsoft.com/office/officeart/2005/8/layout/vProcess5"/>
    <dgm:cxn modelId="{D363DDE9-9F84-457D-8224-1CDC8F3ACF48}" srcId="{CF75A596-EFDE-4555-B679-9D0DBFAE67E9}" destId="{0149EF92-0056-4634-919A-3ED83DC558E4}" srcOrd="3" destOrd="0" parTransId="{82511C8A-6AC9-4FB7-99EA-CF728F2FCC7E}" sibTransId="{683F140B-A17C-4C83-B702-066D79663B2E}"/>
    <dgm:cxn modelId="{79D0C974-B11E-49FB-886F-831DB644A5BB}" type="presOf" srcId="{CF75A596-EFDE-4555-B679-9D0DBFAE67E9}" destId="{22AB711A-F97D-4182-8C9C-00C5AC254C7C}" srcOrd="0" destOrd="0" presId="urn:microsoft.com/office/officeart/2005/8/layout/vProcess5"/>
    <dgm:cxn modelId="{2C44B4E4-FCD4-43A2-BEEB-E6AC628D5096}" type="presOf" srcId="{5FAAD150-845A-468D-B9D8-1A8F2229DD61}" destId="{38C446FF-F3A4-404B-B5AC-245D41F083FB}" srcOrd="1" destOrd="0" presId="urn:microsoft.com/office/officeart/2005/8/layout/vProcess5"/>
    <dgm:cxn modelId="{D4BE024F-B8B9-43C2-96FF-ADCC6DA317B8}" type="presOf" srcId="{CB01A3D1-7818-48CE-B037-5029F367F558}" destId="{53888B78-F65B-4F14-B8A0-A2B125FEBC07}" srcOrd="0" destOrd="0" presId="urn:microsoft.com/office/officeart/2005/8/layout/vProcess5"/>
    <dgm:cxn modelId="{6CB3266D-374E-4549-BEBE-B3518BCDC4FC}" type="presOf" srcId="{0DB3B40E-8637-4984-8081-27CB5553321E}" destId="{5F3BD346-E698-4471-93FA-1D689408D3A1}" srcOrd="1" destOrd="1" presId="urn:microsoft.com/office/officeart/2005/8/layout/vProcess5"/>
    <dgm:cxn modelId="{22C736C8-B3AF-4B3A-87C1-BD9157C39434}" type="presOf" srcId="{C37C851E-3399-47D7-A5C3-EC592B58FB0C}" destId="{E6A59417-1DCC-4611-821D-6B26A66160FA}" srcOrd="0" destOrd="0" presId="urn:microsoft.com/office/officeart/2005/8/layout/vProcess5"/>
    <dgm:cxn modelId="{C46A75FE-8DC1-4985-AA07-C3C5C597AAE6}" srcId="{CB01A3D1-7818-48CE-B037-5029F367F558}" destId="{0DB3B40E-8637-4984-8081-27CB5553321E}" srcOrd="0" destOrd="0" parTransId="{D0BC6E9A-E2C2-4523-A751-04239C2B0A1F}" sibTransId="{8BC98590-9AD7-4231-84E9-83737D3D7BBE}"/>
    <dgm:cxn modelId="{D738F32C-8CBC-4BD0-A04B-C4BA212A457D}" type="presOf" srcId="{3149B08A-0329-4C48-B177-8C690B5B9C30}" destId="{477A3E08-A8A0-4080-8EE0-606A4272A49C}" srcOrd="0" destOrd="0" presId="urn:microsoft.com/office/officeart/2005/8/layout/vProcess5"/>
    <dgm:cxn modelId="{7D4CB8C6-D5E5-47A8-AA33-4339AA64CA97}" type="presOf" srcId="{0DB3B40E-8637-4984-8081-27CB5553321E}" destId="{53888B78-F65B-4F14-B8A0-A2B125FEBC07}" srcOrd="0" destOrd="1" presId="urn:microsoft.com/office/officeart/2005/8/layout/vProcess5"/>
    <dgm:cxn modelId="{2555EE2B-9F12-4607-9B38-F403E16FF9B3}" type="presOf" srcId="{CB01A3D1-7818-48CE-B037-5029F367F558}" destId="{5F3BD346-E698-4471-93FA-1D689408D3A1}" srcOrd="1" destOrd="0" presId="urn:microsoft.com/office/officeart/2005/8/layout/vProcess5"/>
    <dgm:cxn modelId="{158BB41F-2E67-4114-8D30-82422A9F0444}" srcId="{CF75A596-EFDE-4555-B679-9D0DBFAE67E9}" destId="{5FAAD150-845A-468D-B9D8-1A8F2229DD61}" srcOrd="0" destOrd="0" parTransId="{FC2EB377-8409-4041-87A1-9BE159E29D1B}" sibTransId="{FAE4AD0A-3AB5-4BE7-82D5-087D3A255E3C}"/>
    <dgm:cxn modelId="{CDFDE0D6-6FEE-4E6A-8893-BA1F4BCBE48E}" type="presOf" srcId="{1CE9F2A4-6BB7-43BA-BFF0-811D2D43A4F9}" destId="{3E1E5310-1385-4522-A7F5-C7A7EBEC23FF}" srcOrd="0" destOrd="0" presId="urn:microsoft.com/office/officeart/2005/8/layout/vProcess5"/>
    <dgm:cxn modelId="{6034697D-ADB8-4274-A12B-E02260E85DAE}" srcId="{CF75A596-EFDE-4555-B679-9D0DBFAE67E9}" destId="{CB01A3D1-7818-48CE-B037-5029F367F558}" srcOrd="2" destOrd="0" parTransId="{009DDAEA-FE83-4CFB-909B-4FBC8DA84E42}" sibTransId="{1CE9F2A4-6BB7-43BA-BFF0-811D2D43A4F9}"/>
    <dgm:cxn modelId="{C035B598-1BA1-442D-904C-53C6C658CE83}" type="presParOf" srcId="{22AB711A-F97D-4182-8C9C-00C5AC254C7C}" destId="{DCC0E491-96DE-4CDC-ACDE-C496CE22520A}" srcOrd="0" destOrd="0" presId="urn:microsoft.com/office/officeart/2005/8/layout/vProcess5"/>
    <dgm:cxn modelId="{6CA3FC9E-F546-467F-A083-410592641D08}" type="presParOf" srcId="{22AB711A-F97D-4182-8C9C-00C5AC254C7C}" destId="{A6ED5531-0554-480B-803A-3298F19F75F2}" srcOrd="1" destOrd="0" presId="urn:microsoft.com/office/officeart/2005/8/layout/vProcess5"/>
    <dgm:cxn modelId="{4A2C5B2A-ABD2-4B82-8B50-DE8E9EEACC9F}" type="presParOf" srcId="{22AB711A-F97D-4182-8C9C-00C5AC254C7C}" destId="{477A3E08-A8A0-4080-8EE0-606A4272A49C}" srcOrd="2" destOrd="0" presId="urn:microsoft.com/office/officeart/2005/8/layout/vProcess5"/>
    <dgm:cxn modelId="{61455E11-C733-4ECE-9AB6-765F97C6C988}" type="presParOf" srcId="{22AB711A-F97D-4182-8C9C-00C5AC254C7C}" destId="{53888B78-F65B-4F14-B8A0-A2B125FEBC07}" srcOrd="3" destOrd="0" presId="urn:microsoft.com/office/officeart/2005/8/layout/vProcess5"/>
    <dgm:cxn modelId="{85D31747-AB82-4E5B-9EF0-EEF370F5E51A}" type="presParOf" srcId="{22AB711A-F97D-4182-8C9C-00C5AC254C7C}" destId="{D8FFDC95-FB7F-479E-A154-2A7FA3CC882E}" srcOrd="4" destOrd="0" presId="urn:microsoft.com/office/officeart/2005/8/layout/vProcess5"/>
    <dgm:cxn modelId="{C6185C49-FDF2-45A4-9EF9-AF84217E5C30}" type="presParOf" srcId="{22AB711A-F97D-4182-8C9C-00C5AC254C7C}" destId="{AB3C5162-C32C-4F62-85A8-25FE8D772937}" srcOrd="5" destOrd="0" presId="urn:microsoft.com/office/officeart/2005/8/layout/vProcess5"/>
    <dgm:cxn modelId="{8DB8B112-FC3D-4EC2-9658-27D86FDDF863}" type="presParOf" srcId="{22AB711A-F97D-4182-8C9C-00C5AC254C7C}" destId="{E6A59417-1DCC-4611-821D-6B26A66160FA}" srcOrd="6" destOrd="0" presId="urn:microsoft.com/office/officeart/2005/8/layout/vProcess5"/>
    <dgm:cxn modelId="{747CB60D-CE5A-4EBB-9551-C83BD698EAC8}" type="presParOf" srcId="{22AB711A-F97D-4182-8C9C-00C5AC254C7C}" destId="{3E1E5310-1385-4522-A7F5-C7A7EBEC23FF}" srcOrd="7" destOrd="0" presId="urn:microsoft.com/office/officeart/2005/8/layout/vProcess5"/>
    <dgm:cxn modelId="{5B1659E9-B460-45BD-961A-DEED0D6E1EDF}" type="presParOf" srcId="{22AB711A-F97D-4182-8C9C-00C5AC254C7C}" destId="{38C446FF-F3A4-404B-B5AC-245D41F083FB}" srcOrd="8" destOrd="0" presId="urn:microsoft.com/office/officeart/2005/8/layout/vProcess5"/>
    <dgm:cxn modelId="{5C01C8B7-727F-4E02-BE44-38B6EBE00DA1}" type="presParOf" srcId="{22AB711A-F97D-4182-8C9C-00C5AC254C7C}" destId="{D259831D-18A2-4525-8716-7D7D477FAB32}" srcOrd="9" destOrd="0" presId="urn:microsoft.com/office/officeart/2005/8/layout/vProcess5"/>
    <dgm:cxn modelId="{1884CF72-8C92-4727-BD04-03F966EB4F2E}" type="presParOf" srcId="{22AB711A-F97D-4182-8C9C-00C5AC254C7C}" destId="{5F3BD346-E698-4471-93FA-1D689408D3A1}" srcOrd="10" destOrd="0" presId="urn:microsoft.com/office/officeart/2005/8/layout/vProcess5"/>
    <dgm:cxn modelId="{68CF2C27-6DF0-4264-B9DA-232314ED7348}" type="presParOf" srcId="{22AB711A-F97D-4182-8C9C-00C5AC254C7C}" destId="{21EABCAC-B31F-46E2-8A16-E355F67B52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9681B2-7988-443B-AFF5-9E953CA1DDC0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ED333-2467-4B99-902A-38E588C2025F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Развитие и модернизация городского коммунального хозяйства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DA09E29-4281-4912-8686-7C0A46C9E371}" type="parTrans" cxnId="{D114943C-324D-4005-AD6B-03ED6C568357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B5D21F-30BD-46C5-908D-0D083210787D}" type="sibTrans" cxnId="{D114943C-324D-4005-AD6B-03ED6C568357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B7BD27-C870-4AC2-9A34-3DA1B6BBF4C7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Проведена реконструкция сетей:</a:t>
          </a:r>
        </a:p>
        <a:p>
          <a:pPr algn="l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км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теплоснабжения</a:t>
          </a:r>
        </a:p>
        <a:p>
          <a:pPr algn="l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1,22 км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горячего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водоснабжения</a:t>
          </a:r>
        </a:p>
      </dgm:t>
    </dgm:pt>
    <dgm:pt modelId="{678D8B3F-EB30-42B3-8256-35AAED038B14}" type="parTrans" cxnId="{148B23DA-5448-46B2-ADA5-046A2C2BEB41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D671B7F-523A-424E-86B7-CD81E5EC90A1}" type="sibTrans" cxnId="{148B23DA-5448-46B2-ADA5-046A2C2BEB41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AB8BA6-2AA5-49D3-B1CF-78C3E70587C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3,6 км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холодного водоснабжения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0,9 км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сетей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водоотведения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946DE2-4B1A-477F-97AC-367B38760770}" type="parTrans" cxnId="{FA8BC6BB-495E-4912-A93A-02772BD7EBB0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BE49C5-080A-4C33-9181-9E9784953F4E}" type="sibTrans" cxnId="{FA8BC6BB-495E-4912-A93A-02772BD7EBB0}">
      <dgm:prSet/>
      <dgm:spPr/>
      <dgm:t>
        <a:bodyPr/>
        <a:lstStyle/>
        <a:p>
          <a:pPr algn="l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D09B5F-2AE8-4934-B608-0B4A745FB950}" type="pres">
      <dgm:prSet presAssocID="{319681B2-7988-443B-AFF5-9E953CA1DD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581EF-080F-470A-BCD9-09BB63FEF7B6}" type="pres">
      <dgm:prSet presAssocID="{319681B2-7988-443B-AFF5-9E953CA1DDC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29C95DE-6DF6-4B71-A9EE-8AE30B008D1D}" type="pres">
      <dgm:prSet presAssocID="{319681B2-7988-443B-AFF5-9E953CA1DDC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9FEA-CAAA-439D-9F63-A7305FEFE3DA}" type="pres">
      <dgm:prSet presAssocID="{319681B2-7988-443B-AFF5-9E953CA1DDC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3EEE9-7C7E-4AC8-B33B-15751D79C78A}" type="pres">
      <dgm:prSet presAssocID="{319681B2-7988-443B-AFF5-9E953CA1DDC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A7B34-6BB1-4DD0-AC1E-5692072568FE}" type="pres">
      <dgm:prSet presAssocID="{319681B2-7988-443B-AFF5-9E953CA1DDC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04EC-6B2F-4E17-9503-360E081870AF}" type="pres">
      <dgm:prSet presAssocID="{319681B2-7988-443B-AFF5-9E953CA1DDC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9CDC-4742-4DB8-9874-F74FF8EA0F8F}" type="pres">
      <dgm:prSet presAssocID="{319681B2-7988-443B-AFF5-9E953CA1DDC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7286-6688-45F0-B328-FA85AB39D98D}" type="pres">
      <dgm:prSet presAssocID="{319681B2-7988-443B-AFF5-9E953CA1DDC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3D893-F7F2-4CBD-A870-C3513F7A34AC}" type="pres">
      <dgm:prSet presAssocID="{319681B2-7988-443B-AFF5-9E953CA1DDC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0B4AA-60F3-454A-88A6-92D857CC88FA}" type="presOf" srcId="{BAB7BD27-C870-4AC2-9A34-3DA1B6BBF4C7}" destId="{CC2F7286-6688-45F0-B328-FA85AB39D98D}" srcOrd="1" destOrd="0" presId="urn:microsoft.com/office/officeart/2005/8/layout/vProcess5"/>
    <dgm:cxn modelId="{D114943C-324D-4005-AD6B-03ED6C568357}" srcId="{319681B2-7988-443B-AFF5-9E953CA1DDC0}" destId="{B3AED333-2467-4B99-902A-38E588C2025F}" srcOrd="0" destOrd="0" parTransId="{CDA09E29-4281-4912-8686-7C0A46C9E371}" sibTransId="{15B5D21F-30BD-46C5-908D-0D083210787D}"/>
    <dgm:cxn modelId="{F0DA5785-6042-498F-83FA-32310D463E1D}" type="presOf" srcId="{15B5D21F-30BD-46C5-908D-0D083210787D}" destId="{979A7B34-6BB1-4DD0-AC1E-5692072568FE}" srcOrd="0" destOrd="0" presId="urn:microsoft.com/office/officeart/2005/8/layout/vProcess5"/>
    <dgm:cxn modelId="{3714A2E1-7D1E-4380-BE74-51500218BA06}" type="presOf" srcId="{B3AED333-2467-4B99-902A-38E588C2025F}" destId="{F29C95DE-6DF6-4B71-A9EE-8AE30B008D1D}" srcOrd="0" destOrd="0" presId="urn:microsoft.com/office/officeart/2005/8/layout/vProcess5"/>
    <dgm:cxn modelId="{FFD7EA7B-D418-4B63-9013-EA28F97920A9}" type="presOf" srcId="{319681B2-7988-443B-AFF5-9E953CA1DDC0}" destId="{B6D09B5F-2AE8-4934-B608-0B4A745FB950}" srcOrd="0" destOrd="0" presId="urn:microsoft.com/office/officeart/2005/8/layout/vProcess5"/>
    <dgm:cxn modelId="{06075E4D-1172-40AB-99CC-C717D2F50AD5}" type="presOf" srcId="{7CAB8BA6-2AA5-49D3-B1CF-78C3E70587C5}" destId="{F3A3D893-F7F2-4CBD-A870-C3513F7A34AC}" srcOrd="1" destOrd="0" presId="urn:microsoft.com/office/officeart/2005/8/layout/vProcess5"/>
    <dgm:cxn modelId="{95D90E6D-4BB5-402C-BFD1-AE11E9B67DFE}" type="presOf" srcId="{BAB7BD27-C870-4AC2-9A34-3DA1B6BBF4C7}" destId="{571D9FEA-CAAA-439D-9F63-A7305FEFE3DA}" srcOrd="0" destOrd="0" presId="urn:microsoft.com/office/officeart/2005/8/layout/vProcess5"/>
    <dgm:cxn modelId="{96E27179-3634-4B6F-8ADC-33048F1A59F2}" type="presOf" srcId="{6D671B7F-523A-424E-86B7-CD81E5EC90A1}" destId="{6B2604EC-6B2F-4E17-9503-360E081870AF}" srcOrd="0" destOrd="0" presId="urn:microsoft.com/office/officeart/2005/8/layout/vProcess5"/>
    <dgm:cxn modelId="{AE3BD12E-398B-485E-BEE0-0BE1146ECCAB}" type="presOf" srcId="{B3AED333-2467-4B99-902A-38E588C2025F}" destId="{F2C19CDC-4742-4DB8-9874-F74FF8EA0F8F}" srcOrd="1" destOrd="0" presId="urn:microsoft.com/office/officeart/2005/8/layout/vProcess5"/>
    <dgm:cxn modelId="{78631662-D23E-41C8-AD7C-74013B25F507}" type="presOf" srcId="{7CAB8BA6-2AA5-49D3-B1CF-78C3E70587C5}" destId="{64C3EEE9-7C7E-4AC8-B33B-15751D79C78A}" srcOrd="0" destOrd="0" presId="urn:microsoft.com/office/officeart/2005/8/layout/vProcess5"/>
    <dgm:cxn modelId="{FA8BC6BB-495E-4912-A93A-02772BD7EBB0}" srcId="{319681B2-7988-443B-AFF5-9E953CA1DDC0}" destId="{7CAB8BA6-2AA5-49D3-B1CF-78C3E70587C5}" srcOrd="2" destOrd="0" parTransId="{6C946DE2-4B1A-477F-97AC-367B38760770}" sibTransId="{C6BE49C5-080A-4C33-9181-9E9784953F4E}"/>
    <dgm:cxn modelId="{148B23DA-5448-46B2-ADA5-046A2C2BEB41}" srcId="{319681B2-7988-443B-AFF5-9E953CA1DDC0}" destId="{BAB7BD27-C870-4AC2-9A34-3DA1B6BBF4C7}" srcOrd="1" destOrd="0" parTransId="{678D8B3F-EB30-42B3-8256-35AAED038B14}" sibTransId="{6D671B7F-523A-424E-86B7-CD81E5EC90A1}"/>
    <dgm:cxn modelId="{7BF11117-7485-4B2A-BC68-3CA145505B2B}" type="presParOf" srcId="{B6D09B5F-2AE8-4934-B608-0B4A745FB950}" destId="{F4D581EF-080F-470A-BCD9-09BB63FEF7B6}" srcOrd="0" destOrd="0" presId="urn:microsoft.com/office/officeart/2005/8/layout/vProcess5"/>
    <dgm:cxn modelId="{A767356B-8D4B-4F61-9D26-1D6DFB1E493C}" type="presParOf" srcId="{B6D09B5F-2AE8-4934-B608-0B4A745FB950}" destId="{F29C95DE-6DF6-4B71-A9EE-8AE30B008D1D}" srcOrd="1" destOrd="0" presId="urn:microsoft.com/office/officeart/2005/8/layout/vProcess5"/>
    <dgm:cxn modelId="{5DD003DE-7ED3-463A-B34B-35850AEC3740}" type="presParOf" srcId="{B6D09B5F-2AE8-4934-B608-0B4A745FB950}" destId="{571D9FEA-CAAA-439D-9F63-A7305FEFE3DA}" srcOrd="2" destOrd="0" presId="urn:microsoft.com/office/officeart/2005/8/layout/vProcess5"/>
    <dgm:cxn modelId="{0C7F0EFB-3E2D-4932-B981-0548833E5176}" type="presParOf" srcId="{B6D09B5F-2AE8-4934-B608-0B4A745FB950}" destId="{64C3EEE9-7C7E-4AC8-B33B-15751D79C78A}" srcOrd="3" destOrd="0" presId="urn:microsoft.com/office/officeart/2005/8/layout/vProcess5"/>
    <dgm:cxn modelId="{570E458A-CD78-440B-A49B-C1C92BEF25CF}" type="presParOf" srcId="{B6D09B5F-2AE8-4934-B608-0B4A745FB950}" destId="{979A7B34-6BB1-4DD0-AC1E-5692072568FE}" srcOrd="4" destOrd="0" presId="urn:microsoft.com/office/officeart/2005/8/layout/vProcess5"/>
    <dgm:cxn modelId="{2683C455-0CE7-473B-96DF-EFD8EF4D4C53}" type="presParOf" srcId="{B6D09B5F-2AE8-4934-B608-0B4A745FB950}" destId="{6B2604EC-6B2F-4E17-9503-360E081870AF}" srcOrd="5" destOrd="0" presId="urn:microsoft.com/office/officeart/2005/8/layout/vProcess5"/>
    <dgm:cxn modelId="{E52DC4DA-066C-4B58-B301-5045D72A45DE}" type="presParOf" srcId="{B6D09B5F-2AE8-4934-B608-0B4A745FB950}" destId="{F2C19CDC-4742-4DB8-9874-F74FF8EA0F8F}" srcOrd="6" destOrd="0" presId="urn:microsoft.com/office/officeart/2005/8/layout/vProcess5"/>
    <dgm:cxn modelId="{A813F08B-E2B6-4852-B924-267143C1F29D}" type="presParOf" srcId="{B6D09B5F-2AE8-4934-B608-0B4A745FB950}" destId="{CC2F7286-6688-45F0-B328-FA85AB39D98D}" srcOrd="7" destOrd="0" presId="urn:microsoft.com/office/officeart/2005/8/layout/vProcess5"/>
    <dgm:cxn modelId="{E10587B5-7CDA-45CC-AEE7-550A7D4E1BCB}" type="presParOf" srcId="{B6D09B5F-2AE8-4934-B608-0B4A745FB950}" destId="{F3A3D893-F7F2-4CBD-A870-C3513F7A34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3DE888-3FCB-4E4D-A2EC-413896D5219A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6E06F5-E3D1-4CC8-817E-A3F206F5B6A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2021 году: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B261EF4-7E89-4700-B9E8-4B84C7A29F0E}" type="parTrans" cxnId="{B72D89D2-733D-496C-9A4E-0D6B71412F9E}">
      <dgm:prSet/>
      <dgm:spPr/>
      <dgm:t>
        <a:bodyPr/>
        <a:lstStyle/>
        <a:p>
          <a:endParaRPr lang="ru-RU"/>
        </a:p>
      </dgm:t>
    </dgm:pt>
    <dgm:pt modelId="{ECFC6E2F-5636-47EE-8CB1-9B3899C51A3C}" type="sibTrans" cxnId="{B72D89D2-733D-496C-9A4E-0D6B71412F9E}">
      <dgm:prSet/>
      <dgm:spPr/>
      <dgm:t>
        <a:bodyPr/>
        <a:lstStyle/>
        <a:p>
          <a:endParaRPr lang="ru-RU"/>
        </a:p>
      </dgm:t>
    </dgm:pt>
    <dgm:pt modelId="{657A247E-30E2-48EA-8828-1FB492CDED3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Очищено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6,5 км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прибрежной полосы рек </a:t>
          </a:r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Колосья, приняло участие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736 человек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9315FE-9B39-4971-A2B2-A810B935A704}" type="parTrans" cxnId="{F4700A16-F49B-4FF2-B8AC-D7EC2B17AA84}">
      <dgm:prSet/>
      <dgm:spPr/>
      <dgm:t>
        <a:bodyPr/>
        <a:lstStyle/>
        <a:p>
          <a:endParaRPr lang="ru-RU"/>
        </a:p>
      </dgm:t>
    </dgm:pt>
    <dgm:pt modelId="{0CC92FD0-0EDC-4E52-BE68-3869AAB62D3A}" type="sibTrans" cxnId="{F4700A16-F49B-4FF2-B8AC-D7EC2B17AA84}">
      <dgm:prSet/>
      <dgm:spPr/>
      <dgm:t>
        <a:bodyPr/>
        <a:lstStyle/>
        <a:p>
          <a:endParaRPr lang="ru-RU"/>
        </a:p>
      </dgm:t>
    </dgm:pt>
    <dgm:pt modelId="{FFC297FB-E0CE-4A1A-BED4-C8ABCE2531E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Ликвидировано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16 мест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несанкционированного размещения отходов.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B5DC7E-0741-4232-A50F-9CCB23BB9C23}" type="parTrans" cxnId="{068A3D90-5391-445F-97C7-B9E1E3F9FCD7}">
      <dgm:prSet/>
      <dgm:spPr/>
      <dgm:t>
        <a:bodyPr/>
        <a:lstStyle/>
        <a:p>
          <a:endParaRPr lang="ru-RU"/>
        </a:p>
      </dgm:t>
    </dgm:pt>
    <dgm:pt modelId="{CC41E6EF-143E-4E2E-99B5-7FA5377DD32E}" type="sibTrans" cxnId="{068A3D90-5391-445F-97C7-B9E1E3F9FCD7}">
      <dgm:prSet/>
      <dgm:spPr/>
      <dgm:t>
        <a:bodyPr/>
        <a:lstStyle/>
        <a:p>
          <a:endParaRPr lang="ru-RU"/>
        </a:p>
      </dgm:t>
    </dgm:pt>
    <dgm:pt modelId="{D470C12B-B6B5-4709-BD45-FB7D38C922D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2021 году: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260E3FB-7C9F-4BE4-9F36-974B58D4A501}" type="parTrans" cxnId="{796651CC-6E4A-40F3-8509-0D3BB677E3A7}">
      <dgm:prSet/>
      <dgm:spPr/>
      <dgm:t>
        <a:bodyPr/>
        <a:lstStyle/>
        <a:p>
          <a:endParaRPr lang="ru-RU"/>
        </a:p>
      </dgm:t>
    </dgm:pt>
    <dgm:pt modelId="{875FD8DF-9800-4899-B0C5-DDBA25722D79}" type="sibTrans" cxnId="{796651CC-6E4A-40F3-8509-0D3BB677E3A7}">
      <dgm:prSet/>
      <dgm:spPr/>
      <dgm:t>
        <a:bodyPr/>
        <a:lstStyle/>
        <a:p>
          <a:endParaRPr lang="ru-RU"/>
        </a:p>
      </dgm:t>
    </dgm:pt>
    <dgm:pt modelId="{299D2D70-3E1C-4FE2-8378-CE1CD240434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Посажено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саженцев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замен погибших, которые были высажены в рамках акции «90 кедров».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552481-0F1A-4D0E-9500-0E38E15683EC}" type="parTrans" cxnId="{113487A8-E84C-44C8-823B-E436568988A9}">
      <dgm:prSet/>
      <dgm:spPr/>
      <dgm:t>
        <a:bodyPr/>
        <a:lstStyle/>
        <a:p>
          <a:endParaRPr lang="ru-RU"/>
        </a:p>
      </dgm:t>
    </dgm:pt>
    <dgm:pt modelId="{4B5012EA-D631-422A-8339-A881F782CA98}" type="sibTrans" cxnId="{113487A8-E84C-44C8-823B-E436568988A9}">
      <dgm:prSet/>
      <dgm:spPr/>
      <dgm:t>
        <a:bodyPr/>
        <a:lstStyle/>
        <a:p>
          <a:endParaRPr lang="ru-RU"/>
        </a:p>
      </dgm:t>
    </dgm:pt>
    <dgm:pt modelId="{1265BC88-EC3C-4F51-856E-1B7A2056903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Высажено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 яблонь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Спортивном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сквере на аллее в рамках международной акции «Сад памяти».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4238D18-8861-4A63-A21D-29F9C1F151CD}" type="parTrans" cxnId="{19ECF68A-6705-4EC0-9A50-F97F56AAADE1}">
      <dgm:prSet/>
      <dgm:spPr/>
      <dgm:t>
        <a:bodyPr/>
        <a:lstStyle/>
        <a:p>
          <a:endParaRPr lang="ru-RU"/>
        </a:p>
      </dgm:t>
    </dgm:pt>
    <dgm:pt modelId="{A2AF0FCC-4929-4005-A007-B6FFE5F847EB}" type="sibTrans" cxnId="{19ECF68A-6705-4EC0-9A50-F97F56AAADE1}">
      <dgm:prSet/>
      <dgm:spPr/>
      <dgm:t>
        <a:bodyPr/>
        <a:lstStyle/>
        <a:p>
          <a:endParaRPr lang="ru-RU"/>
        </a:p>
      </dgm:t>
    </dgm:pt>
    <dgm:pt modelId="{094332EE-C27D-4C26-94D6-3EC65055EE1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 общегородской субботник, собрано свыше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40м3 мусора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3D413F-E271-4FD5-8CA9-5D55C94CAF43}" type="parTrans" cxnId="{3D1BC96E-352D-4172-9384-DA24F207B9F5}">
      <dgm:prSet/>
      <dgm:spPr/>
      <dgm:t>
        <a:bodyPr/>
        <a:lstStyle/>
        <a:p>
          <a:endParaRPr lang="ru-RU"/>
        </a:p>
      </dgm:t>
    </dgm:pt>
    <dgm:pt modelId="{DE61F7DF-98E5-4A15-8FA4-499DC5A5DA9A}" type="sibTrans" cxnId="{3D1BC96E-352D-4172-9384-DA24F207B9F5}">
      <dgm:prSet/>
      <dgm:spPr/>
      <dgm:t>
        <a:bodyPr/>
        <a:lstStyle/>
        <a:p>
          <a:endParaRPr lang="ru-RU"/>
        </a:p>
      </dgm:t>
    </dgm:pt>
    <dgm:pt modelId="{260686B8-6C98-465C-8E2E-9484D3C6913E}" type="pres">
      <dgm:prSet presAssocID="{DD3DE888-3FCB-4E4D-A2EC-413896D521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AE7CA-2D78-41D8-959E-9F630E45F608}" type="pres">
      <dgm:prSet presAssocID="{B56E06F5-E3D1-4CC8-817E-A3F206F5B6AA}" presName="comp" presStyleCnt="0"/>
      <dgm:spPr/>
      <dgm:t>
        <a:bodyPr/>
        <a:lstStyle/>
        <a:p>
          <a:endParaRPr lang="ru-RU"/>
        </a:p>
      </dgm:t>
    </dgm:pt>
    <dgm:pt modelId="{624F07D8-15FE-4E9B-BD05-5C831E5EA5C9}" type="pres">
      <dgm:prSet presAssocID="{B56E06F5-E3D1-4CC8-817E-A3F206F5B6AA}" presName="box" presStyleLbl="node1" presStyleIdx="0" presStyleCnt="2"/>
      <dgm:spPr/>
      <dgm:t>
        <a:bodyPr/>
        <a:lstStyle/>
        <a:p>
          <a:endParaRPr lang="ru-RU"/>
        </a:p>
      </dgm:t>
    </dgm:pt>
    <dgm:pt modelId="{2B437F37-A5BD-4B7C-8F87-940FC874A226}" type="pres">
      <dgm:prSet presAssocID="{B56E06F5-E3D1-4CC8-817E-A3F206F5B6AA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3CEBBE-E9CE-4FA4-9D18-E98B1ACC5B98}" type="pres">
      <dgm:prSet presAssocID="{B56E06F5-E3D1-4CC8-817E-A3F206F5B6A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996AD-07B4-4214-85F1-74F367A4DC21}" type="pres">
      <dgm:prSet presAssocID="{ECFC6E2F-5636-47EE-8CB1-9B3899C51A3C}" presName="spacer" presStyleCnt="0"/>
      <dgm:spPr/>
      <dgm:t>
        <a:bodyPr/>
        <a:lstStyle/>
        <a:p>
          <a:endParaRPr lang="ru-RU"/>
        </a:p>
      </dgm:t>
    </dgm:pt>
    <dgm:pt modelId="{4EF9A383-24FC-4020-A9F0-A8C686189F6D}" type="pres">
      <dgm:prSet presAssocID="{D470C12B-B6B5-4709-BD45-FB7D38C922DD}" presName="comp" presStyleCnt="0"/>
      <dgm:spPr/>
      <dgm:t>
        <a:bodyPr/>
        <a:lstStyle/>
        <a:p>
          <a:endParaRPr lang="ru-RU"/>
        </a:p>
      </dgm:t>
    </dgm:pt>
    <dgm:pt modelId="{22DA69E2-66EF-4867-95BD-168F2DD16409}" type="pres">
      <dgm:prSet presAssocID="{D470C12B-B6B5-4709-BD45-FB7D38C922DD}" presName="box" presStyleLbl="node1" presStyleIdx="1" presStyleCnt="2"/>
      <dgm:spPr/>
      <dgm:t>
        <a:bodyPr/>
        <a:lstStyle/>
        <a:p>
          <a:endParaRPr lang="ru-RU"/>
        </a:p>
      </dgm:t>
    </dgm:pt>
    <dgm:pt modelId="{901A9BFD-B575-4088-A0C2-1617DC0C6582}" type="pres">
      <dgm:prSet presAssocID="{D470C12B-B6B5-4709-BD45-FB7D38C922DD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0B4510-7AC8-48C7-8250-BCC9ABB58E79}" type="pres">
      <dgm:prSet presAssocID="{D470C12B-B6B5-4709-BD45-FB7D38C922D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CBF74-4040-4765-8CC1-29259F72C271}" type="presOf" srcId="{FFC297FB-E0CE-4A1A-BED4-C8ABCE2531EA}" destId="{624F07D8-15FE-4E9B-BD05-5C831E5EA5C9}" srcOrd="0" destOrd="2" presId="urn:microsoft.com/office/officeart/2005/8/layout/vList4"/>
    <dgm:cxn modelId="{CC3AE201-FADC-41D3-AFCF-4DB06A1AE6E9}" type="presOf" srcId="{FFC297FB-E0CE-4A1A-BED4-C8ABCE2531EA}" destId="{563CEBBE-E9CE-4FA4-9D18-E98B1ACC5B98}" srcOrd="1" destOrd="2" presId="urn:microsoft.com/office/officeart/2005/8/layout/vList4"/>
    <dgm:cxn modelId="{AA97A323-E67C-4135-8BD6-542E094F3A36}" type="presOf" srcId="{299D2D70-3E1C-4FE2-8378-CE1CD2404341}" destId="{22DA69E2-66EF-4867-95BD-168F2DD16409}" srcOrd="0" destOrd="1" presId="urn:microsoft.com/office/officeart/2005/8/layout/vList4"/>
    <dgm:cxn modelId="{068A3D90-5391-445F-97C7-B9E1E3F9FCD7}" srcId="{B56E06F5-E3D1-4CC8-817E-A3F206F5B6AA}" destId="{FFC297FB-E0CE-4A1A-BED4-C8ABCE2531EA}" srcOrd="1" destOrd="0" parTransId="{C5B5DC7E-0741-4232-A50F-9CCB23BB9C23}" sibTransId="{CC41E6EF-143E-4E2E-99B5-7FA5377DD32E}"/>
    <dgm:cxn modelId="{6ADE836A-B5AE-4207-A336-693AE8A47FEF}" type="presOf" srcId="{657A247E-30E2-48EA-8828-1FB492CDED39}" destId="{563CEBBE-E9CE-4FA4-9D18-E98B1ACC5B98}" srcOrd="1" destOrd="1" presId="urn:microsoft.com/office/officeart/2005/8/layout/vList4"/>
    <dgm:cxn modelId="{F4700A16-F49B-4FF2-B8AC-D7EC2B17AA84}" srcId="{B56E06F5-E3D1-4CC8-817E-A3F206F5B6AA}" destId="{657A247E-30E2-48EA-8828-1FB492CDED39}" srcOrd="0" destOrd="0" parTransId="{E99315FE-9B39-4971-A2B2-A810B935A704}" sibTransId="{0CC92FD0-0EDC-4E52-BE68-3869AAB62D3A}"/>
    <dgm:cxn modelId="{88A9EE7D-0026-494E-B94D-D9A0E1E82940}" type="presOf" srcId="{B56E06F5-E3D1-4CC8-817E-A3F206F5B6AA}" destId="{624F07D8-15FE-4E9B-BD05-5C831E5EA5C9}" srcOrd="0" destOrd="0" presId="urn:microsoft.com/office/officeart/2005/8/layout/vList4"/>
    <dgm:cxn modelId="{3D1BC96E-352D-4172-9384-DA24F207B9F5}" srcId="{B56E06F5-E3D1-4CC8-817E-A3F206F5B6AA}" destId="{094332EE-C27D-4C26-94D6-3EC65055EE18}" srcOrd="2" destOrd="0" parTransId="{843D413F-E271-4FD5-8CA9-5D55C94CAF43}" sibTransId="{DE61F7DF-98E5-4A15-8FA4-499DC5A5DA9A}"/>
    <dgm:cxn modelId="{113487A8-E84C-44C8-823B-E436568988A9}" srcId="{D470C12B-B6B5-4709-BD45-FB7D38C922DD}" destId="{299D2D70-3E1C-4FE2-8378-CE1CD2404341}" srcOrd="0" destOrd="0" parTransId="{3B552481-0F1A-4D0E-9500-0E38E15683EC}" sibTransId="{4B5012EA-D631-422A-8339-A881F782CA98}"/>
    <dgm:cxn modelId="{1CA31696-CF5E-4C60-AC8C-737793F7FCE8}" type="presOf" srcId="{1265BC88-EC3C-4F51-856E-1B7A20569034}" destId="{22DA69E2-66EF-4867-95BD-168F2DD16409}" srcOrd="0" destOrd="2" presId="urn:microsoft.com/office/officeart/2005/8/layout/vList4"/>
    <dgm:cxn modelId="{AB854FD3-00F2-46E8-BD62-BC28E337AF2F}" type="presOf" srcId="{D470C12B-B6B5-4709-BD45-FB7D38C922DD}" destId="{D20B4510-7AC8-48C7-8250-BCC9ABB58E79}" srcOrd="1" destOrd="0" presId="urn:microsoft.com/office/officeart/2005/8/layout/vList4"/>
    <dgm:cxn modelId="{B72D89D2-733D-496C-9A4E-0D6B71412F9E}" srcId="{DD3DE888-3FCB-4E4D-A2EC-413896D5219A}" destId="{B56E06F5-E3D1-4CC8-817E-A3F206F5B6AA}" srcOrd="0" destOrd="0" parTransId="{1B261EF4-7E89-4700-B9E8-4B84C7A29F0E}" sibTransId="{ECFC6E2F-5636-47EE-8CB1-9B3899C51A3C}"/>
    <dgm:cxn modelId="{A4F02202-3976-4BE2-BA29-6AB74418AE36}" type="presOf" srcId="{DD3DE888-3FCB-4E4D-A2EC-413896D5219A}" destId="{260686B8-6C98-465C-8E2E-9484D3C6913E}" srcOrd="0" destOrd="0" presId="urn:microsoft.com/office/officeart/2005/8/layout/vList4"/>
    <dgm:cxn modelId="{E56091C7-EADB-47FD-BD5E-44FB8FCBDD2D}" type="presOf" srcId="{D470C12B-B6B5-4709-BD45-FB7D38C922DD}" destId="{22DA69E2-66EF-4867-95BD-168F2DD16409}" srcOrd="0" destOrd="0" presId="urn:microsoft.com/office/officeart/2005/8/layout/vList4"/>
    <dgm:cxn modelId="{19ECF68A-6705-4EC0-9A50-F97F56AAADE1}" srcId="{D470C12B-B6B5-4709-BD45-FB7D38C922DD}" destId="{1265BC88-EC3C-4F51-856E-1B7A20569034}" srcOrd="1" destOrd="0" parTransId="{D4238D18-8861-4A63-A21D-29F9C1F151CD}" sibTransId="{A2AF0FCC-4929-4005-A007-B6FFE5F847EB}"/>
    <dgm:cxn modelId="{1251D3E9-AB5E-4C0E-925E-6877309E7B65}" type="presOf" srcId="{1265BC88-EC3C-4F51-856E-1B7A20569034}" destId="{D20B4510-7AC8-48C7-8250-BCC9ABB58E79}" srcOrd="1" destOrd="2" presId="urn:microsoft.com/office/officeart/2005/8/layout/vList4"/>
    <dgm:cxn modelId="{796651CC-6E4A-40F3-8509-0D3BB677E3A7}" srcId="{DD3DE888-3FCB-4E4D-A2EC-413896D5219A}" destId="{D470C12B-B6B5-4709-BD45-FB7D38C922DD}" srcOrd="1" destOrd="0" parTransId="{F260E3FB-7C9F-4BE4-9F36-974B58D4A501}" sibTransId="{875FD8DF-9800-4899-B0C5-DDBA25722D79}"/>
    <dgm:cxn modelId="{EA2BD0C5-A627-4722-BEAC-B4BC85870461}" type="presOf" srcId="{B56E06F5-E3D1-4CC8-817E-A3F206F5B6AA}" destId="{563CEBBE-E9CE-4FA4-9D18-E98B1ACC5B98}" srcOrd="1" destOrd="0" presId="urn:microsoft.com/office/officeart/2005/8/layout/vList4"/>
    <dgm:cxn modelId="{07119467-5F93-492A-B011-CB92D2549D14}" type="presOf" srcId="{094332EE-C27D-4C26-94D6-3EC65055EE18}" destId="{624F07D8-15FE-4E9B-BD05-5C831E5EA5C9}" srcOrd="0" destOrd="3" presId="urn:microsoft.com/office/officeart/2005/8/layout/vList4"/>
    <dgm:cxn modelId="{F95E6A68-784E-4E71-9CCD-AD90C2894FE4}" type="presOf" srcId="{094332EE-C27D-4C26-94D6-3EC65055EE18}" destId="{563CEBBE-E9CE-4FA4-9D18-E98B1ACC5B98}" srcOrd="1" destOrd="3" presId="urn:microsoft.com/office/officeart/2005/8/layout/vList4"/>
    <dgm:cxn modelId="{C4E087FA-514B-4AD1-9533-A97FC1166163}" type="presOf" srcId="{299D2D70-3E1C-4FE2-8378-CE1CD2404341}" destId="{D20B4510-7AC8-48C7-8250-BCC9ABB58E79}" srcOrd="1" destOrd="1" presId="urn:microsoft.com/office/officeart/2005/8/layout/vList4"/>
    <dgm:cxn modelId="{06B14393-4EED-424C-8881-95E485A35B60}" type="presOf" srcId="{657A247E-30E2-48EA-8828-1FB492CDED39}" destId="{624F07D8-15FE-4E9B-BD05-5C831E5EA5C9}" srcOrd="0" destOrd="1" presId="urn:microsoft.com/office/officeart/2005/8/layout/vList4"/>
    <dgm:cxn modelId="{281638CF-AE2D-46DB-829B-BF3394F5E091}" type="presParOf" srcId="{260686B8-6C98-465C-8E2E-9484D3C6913E}" destId="{DA2AE7CA-2D78-41D8-959E-9F630E45F608}" srcOrd="0" destOrd="0" presId="urn:microsoft.com/office/officeart/2005/8/layout/vList4"/>
    <dgm:cxn modelId="{CA0E7E3B-5901-45C7-8469-EAA2CFA6D4B1}" type="presParOf" srcId="{DA2AE7CA-2D78-41D8-959E-9F630E45F608}" destId="{624F07D8-15FE-4E9B-BD05-5C831E5EA5C9}" srcOrd="0" destOrd="0" presId="urn:microsoft.com/office/officeart/2005/8/layout/vList4"/>
    <dgm:cxn modelId="{AF44B0E8-A37E-487E-889D-9DDCFCE9FAB3}" type="presParOf" srcId="{DA2AE7CA-2D78-41D8-959E-9F630E45F608}" destId="{2B437F37-A5BD-4B7C-8F87-940FC874A226}" srcOrd="1" destOrd="0" presId="urn:microsoft.com/office/officeart/2005/8/layout/vList4"/>
    <dgm:cxn modelId="{5B389429-F077-4856-B16E-3D2AB21C1AFE}" type="presParOf" srcId="{DA2AE7CA-2D78-41D8-959E-9F630E45F608}" destId="{563CEBBE-E9CE-4FA4-9D18-E98B1ACC5B98}" srcOrd="2" destOrd="0" presId="urn:microsoft.com/office/officeart/2005/8/layout/vList4"/>
    <dgm:cxn modelId="{DF45624E-97A8-4842-A7B5-2707199165B8}" type="presParOf" srcId="{260686B8-6C98-465C-8E2E-9484D3C6913E}" destId="{0DC996AD-07B4-4214-85F1-74F367A4DC21}" srcOrd="1" destOrd="0" presId="urn:microsoft.com/office/officeart/2005/8/layout/vList4"/>
    <dgm:cxn modelId="{78EABD2C-F3AE-415C-85EC-78C9E991130F}" type="presParOf" srcId="{260686B8-6C98-465C-8E2E-9484D3C6913E}" destId="{4EF9A383-24FC-4020-A9F0-A8C686189F6D}" srcOrd="2" destOrd="0" presId="urn:microsoft.com/office/officeart/2005/8/layout/vList4"/>
    <dgm:cxn modelId="{9554A42D-88AA-47D1-88A7-A2A1C16744C2}" type="presParOf" srcId="{4EF9A383-24FC-4020-A9F0-A8C686189F6D}" destId="{22DA69E2-66EF-4867-95BD-168F2DD16409}" srcOrd="0" destOrd="0" presId="urn:microsoft.com/office/officeart/2005/8/layout/vList4"/>
    <dgm:cxn modelId="{7ACE807D-AF7F-4D5E-A17D-68C882F83843}" type="presParOf" srcId="{4EF9A383-24FC-4020-A9F0-A8C686189F6D}" destId="{901A9BFD-B575-4088-A0C2-1617DC0C6582}" srcOrd="1" destOrd="0" presId="urn:microsoft.com/office/officeart/2005/8/layout/vList4"/>
    <dgm:cxn modelId="{AF0F72CF-0401-4154-84E5-E66FF44BC137}" type="presParOf" srcId="{4EF9A383-24FC-4020-A9F0-A8C686189F6D}" destId="{D20B4510-7AC8-48C7-8250-BCC9ABB58E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AD409C-671C-4C80-A7F0-C6B91032BC4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16A7F5-F4EB-41D5-94B9-940F5DC1446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latin typeface="Times New Roman" pitchFamily="18" charset="0"/>
              <a:cs typeface="Times New Roman" pitchFamily="18" charset="0"/>
            </a:rPr>
            <a:t>Национальный проект «Экология»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D565E8-DE35-4E98-A50F-F88D5CBEDAAF}" type="parTrans" cxnId="{0D43108D-B41D-4266-A357-A9B803556A45}">
      <dgm:prSet/>
      <dgm:spPr/>
      <dgm:t>
        <a:bodyPr/>
        <a:lstStyle/>
        <a:p>
          <a:endParaRPr lang="ru-RU"/>
        </a:p>
      </dgm:t>
    </dgm:pt>
    <dgm:pt modelId="{F52FA6DF-B988-46ED-92C5-36D735BD976C}" type="sibTrans" cxnId="{0D43108D-B41D-4266-A357-A9B803556A45}">
      <dgm:prSet/>
      <dgm:spPr/>
      <dgm:t>
        <a:bodyPr/>
        <a:lstStyle/>
        <a:p>
          <a:endParaRPr lang="ru-RU"/>
        </a:p>
      </dgm:t>
    </dgm:pt>
    <dgm:pt modelId="{6200A666-6847-49D1-8672-1BF3EC0F8CF7}" type="pres">
      <dgm:prSet presAssocID="{C3AD409C-671C-4C80-A7F0-C6B91032BC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08839-E5DD-4042-A2C2-63091679C9EC}" type="pres">
      <dgm:prSet presAssocID="{0B16A7F5-F4EB-41D5-94B9-940F5DC14467}" presName="parentText" presStyleLbl="node1" presStyleIdx="0" presStyleCnt="1" custLinFactNeighborX="833" custLinFactNeighborY="-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021ED-3A49-4FDD-815B-0D33010EDE6E}" type="presOf" srcId="{0B16A7F5-F4EB-41D5-94B9-940F5DC14467}" destId="{B7B08839-E5DD-4042-A2C2-63091679C9EC}" srcOrd="0" destOrd="0" presId="urn:microsoft.com/office/officeart/2005/8/layout/vList2"/>
    <dgm:cxn modelId="{0D43108D-B41D-4266-A357-A9B803556A45}" srcId="{C3AD409C-671C-4C80-A7F0-C6B91032BC40}" destId="{0B16A7F5-F4EB-41D5-94B9-940F5DC14467}" srcOrd="0" destOrd="0" parTransId="{77D565E8-DE35-4E98-A50F-F88D5CBEDAAF}" sibTransId="{F52FA6DF-B988-46ED-92C5-36D735BD976C}"/>
    <dgm:cxn modelId="{44CFB3B2-4034-4C8E-8183-0CE23FEFCD6A}" type="presOf" srcId="{C3AD409C-671C-4C80-A7F0-C6B91032BC40}" destId="{6200A666-6847-49D1-8672-1BF3EC0F8CF7}" srcOrd="0" destOrd="0" presId="urn:microsoft.com/office/officeart/2005/8/layout/vList2"/>
    <dgm:cxn modelId="{8622AE3D-B856-4CDB-88DF-643A33BFD970}" type="presParOf" srcId="{6200A666-6847-49D1-8672-1BF3EC0F8CF7}" destId="{B7B08839-E5DD-4042-A2C2-63091679C9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898A23-BB71-4BE3-82B2-3DF4B366B603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B10FEC7B-E642-49C1-8851-89B73EDB3F7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Выполнены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мероприятия  10 муниципальных программ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86FAE5-F4ED-43AB-A4EE-CD0CFCCB82DE}" type="parTrans" cxnId="{AC97B519-1573-43C1-89BB-D0B2F9BD24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86C847-644B-4F7D-AC7B-2997384DC1DF}" type="sibTrans" cxnId="{AC97B519-1573-43C1-89BB-D0B2F9BD24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F1E149-3E59-400C-97EE-12249A03538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Принято участие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4 национальных проектах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A85F3A-040C-464D-BA59-E14D3190D462}" type="parTrans" cxnId="{1A158F17-C30E-4A25-8797-916B66A1AB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EA82F24-8D6D-4FEA-90B7-B7A3C8DF1556}" type="sibTrans" cxnId="{1A158F17-C30E-4A25-8797-916B66A1AB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FA14E9B-7458-4AF5-AA63-4E41EC7251E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Средняя степень достижения показателей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138,6%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9B9179-D458-4C9A-A2FF-ADFB53B49BE7}" type="parTrans" cxnId="{AA566F1A-7D3A-4ECD-A08D-A1375A1F690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99EF39-A401-4A36-B6CF-846E4ED291A4}" type="sibTrans" cxnId="{AA566F1A-7D3A-4ECD-A08D-A1375A1F690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36DAAFA-C143-4D26-B67D-885E0FE6090D}" type="pres">
      <dgm:prSet presAssocID="{5B898A23-BB71-4BE3-82B2-3DF4B366B603}" presName="Name0" presStyleCnt="0">
        <dgm:presLayoutVars>
          <dgm:dir/>
          <dgm:animLvl val="lvl"/>
          <dgm:resizeHandles val="exact"/>
        </dgm:presLayoutVars>
      </dgm:prSet>
      <dgm:spPr/>
    </dgm:pt>
    <dgm:pt modelId="{77F609A7-61B3-466D-80D3-CFD2AD189896}" type="pres">
      <dgm:prSet presAssocID="{B10FEC7B-E642-49C1-8851-89B73EDB3F7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79A06-DB64-49ED-BA77-65083C1AC1C8}" type="pres">
      <dgm:prSet presAssocID="{6A86C847-644B-4F7D-AC7B-2997384DC1DF}" presName="parTxOnlySpace" presStyleCnt="0"/>
      <dgm:spPr/>
    </dgm:pt>
    <dgm:pt modelId="{4DBB1CA3-14C1-41B9-A3AD-03C722122840}" type="pres">
      <dgm:prSet presAssocID="{5DF1E149-3E59-400C-97EE-12249A03538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0CF72-9FEB-4C49-BA54-7A7BD1AFB60C}" type="pres">
      <dgm:prSet presAssocID="{CEA82F24-8D6D-4FEA-90B7-B7A3C8DF1556}" presName="parTxOnlySpace" presStyleCnt="0"/>
      <dgm:spPr/>
    </dgm:pt>
    <dgm:pt modelId="{7E59511E-B1A6-4748-ADE5-0E62EAC8BF92}" type="pres">
      <dgm:prSet presAssocID="{FFA14E9B-7458-4AF5-AA63-4E41EC7251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03389-C5AB-4207-8266-CDBD0FD4A281}" type="presOf" srcId="{5B898A23-BB71-4BE3-82B2-3DF4B366B603}" destId="{D36DAAFA-C143-4D26-B67D-885E0FE6090D}" srcOrd="0" destOrd="0" presId="urn:microsoft.com/office/officeart/2005/8/layout/chevron1"/>
    <dgm:cxn modelId="{19F7C1FC-22FB-424F-A3D2-A9E89BEB59C2}" type="presOf" srcId="{5DF1E149-3E59-400C-97EE-12249A035380}" destId="{4DBB1CA3-14C1-41B9-A3AD-03C722122840}" srcOrd="0" destOrd="0" presId="urn:microsoft.com/office/officeart/2005/8/layout/chevron1"/>
    <dgm:cxn modelId="{1A158F17-C30E-4A25-8797-916B66A1AB83}" srcId="{5B898A23-BB71-4BE3-82B2-3DF4B366B603}" destId="{5DF1E149-3E59-400C-97EE-12249A035380}" srcOrd="1" destOrd="0" parTransId="{66A85F3A-040C-464D-BA59-E14D3190D462}" sibTransId="{CEA82F24-8D6D-4FEA-90B7-B7A3C8DF1556}"/>
    <dgm:cxn modelId="{C37C236A-15B3-45F8-A1B9-89A7ED3389AE}" type="presOf" srcId="{FFA14E9B-7458-4AF5-AA63-4E41EC7251ED}" destId="{7E59511E-B1A6-4748-ADE5-0E62EAC8BF92}" srcOrd="0" destOrd="0" presId="urn:microsoft.com/office/officeart/2005/8/layout/chevron1"/>
    <dgm:cxn modelId="{AC97B519-1573-43C1-89BB-D0B2F9BD244B}" srcId="{5B898A23-BB71-4BE3-82B2-3DF4B366B603}" destId="{B10FEC7B-E642-49C1-8851-89B73EDB3F77}" srcOrd="0" destOrd="0" parTransId="{5686FAE5-F4ED-43AB-A4EE-CD0CFCCB82DE}" sibTransId="{6A86C847-644B-4F7D-AC7B-2997384DC1DF}"/>
    <dgm:cxn modelId="{AA566F1A-7D3A-4ECD-A08D-A1375A1F690A}" srcId="{5B898A23-BB71-4BE3-82B2-3DF4B366B603}" destId="{FFA14E9B-7458-4AF5-AA63-4E41EC7251ED}" srcOrd="2" destOrd="0" parTransId="{469B9179-D458-4C9A-A2FF-ADFB53B49BE7}" sibTransId="{D599EF39-A401-4A36-B6CF-846E4ED291A4}"/>
    <dgm:cxn modelId="{EBEAB6F8-412E-4161-BF0B-954E8076F7C2}" type="presOf" srcId="{B10FEC7B-E642-49C1-8851-89B73EDB3F77}" destId="{77F609A7-61B3-466D-80D3-CFD2AD189896}" srcOrd="0" destOrd="0" presId="urn:microsoft.com/office/officeart/2005/8/layout/chevron1"/>
    <dgm:cxn modelId="{DA2DD93D-DA25-48F2-8F26-B7FFA0B23B02}" type="presParOf" srcId="{D36DAAFA-C143-4D26-B67D-885E0FE6090D}" destId="{77F609A7-61B3-466D-80D3-CFD2AD189896}" srcOrd="0" destOrd="0" presId="urn:microsoft.com/office/officeart/2005/8/layout/chevron1"/>
    <dgm:cxn modelId="{F7789C56-DED1-4707-BC31-99546D0D1356}" type="presParOf" srcId="{D36DAAFA-C143-4D26-B67D-885E0FE6090D}" destId="{CC079A06-DB64-49ED-BA77-65083C1AC1C8}" srcOrd="1" destOrd="0" presId="urn:microsoft.com/office/officeart/2005/8/layout/chevron1"/>
    <dgm:cxn modelId="{600CDD19-A85E-49D0-AA40-A44AC19D7BC1}" type="presParOf" srcId="{D36DAAFA-C143-4D26-B67D-885E0FE6090D}" destId="{4DBB1CA3-14C1-41B9-A3AD-03C722122840}" srcOrd="2" destOrd="0" presId="urn:microsoft.com/office/officeart/2005/8/layout/chevron1"/>
    <dgm:cxn modelId="{9973CAAA-086C-43CD-BE9A-10ECBC2026D1}" type="presParOf" srcId="{D36DAAFA-C143-4D26-B67D-885E0FE6090D}" destId="{4C20CF72-9FEB-4C49-BA54-7A7BD1AFB60C}" srcOrd="3" destOrd="0" presId="urn:microsoft.com/office/officeart/2005/8/layout/chevron1"/>
    <dgm:cxn modelId="{AE7B613C-40E9-45A8-B08F-E8F68CF8E69F}" type="presParOf" srcId="{D36DAAFA-C143-4D26-B67D-885E0FE6090D}" destId="{7E59511E-B1A6-4748-ADE5-0E62EAC8BF9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259A9B-C697-4F9A-8303-042246115EE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FE9130-76F3-4452-B544-096F69FC935E}">
      <dgm:prSet phldrT="[Текст]"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«Совершенствование и развитие муниципального управления в городе Урай»</a:t>
          </a:r>
        </a:p>
      </dgm:t>
    </dgm:pt>
    <dgm:pt modelId="{6E40DD1A-4CCB-464B-8384-622CE63820DB}" type="parTrans" cxnId="{463620B7-552C-48BD-9DC9-FD07FC38F4A9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15B859-88A3-4E81-A4B0-DD1AB35EC6EB}" type="sibTrans" cxnId="{463620B7-552C-48BD-9DC9-FD07FC38F4A9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CFA195-04B4-4500-BE10-0D84AD1689E6}">
      <dgm:prSet phldrT="[Текст]"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«Формирование современной городской среды муниципального образования город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173BD0A-DCA1-4D1F-A130-2F8465B8175A}" type="parTrans" cxnId="{8947518C-7D39-48BF-9AF7-7DE6B7F8B9FF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0CE32-5ED6-46A9-A956-6B787FE196A3}" type="sibTrans" cxnId="{8947518C-7D39-48BF-9AF7-7DE6B7F8B9FF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6C24F-C468-4889-8749-89BE0CF5649E}">
      <dgm:prSet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«Обеспечение градостроительной деятельности на территории города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3DA5AB-62F9-4277-BA62-4195E2EF7E8D}" type="parTrans" cxnId="{F9AF75A9-59E4-4777-9C08-FF0F0477FA45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0C0A91-7D19-4118-930C-56A5943232FF}" type="sibTrans" cxnId="{F9AF75A9-59E4-4777-9C08-FF0F0477FA45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896350-02E0-4482-A2CC-1DDAC8DDEF6E}">
      <dgm:prSet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«Защита населения и территории от чрезвычайных ситуаций, совершенствование гражданской обороны и обеспечения первичных мер пожарной безопасности»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33E1AA1-35BD-4BBA-BD4E-97C5D23A4629}" type="parTrans" cxnId="{335ED32B-A3E0-408F-A46B-6A90BD8F324E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D422A5-703B-4F68-ABCC-0DBC0950877B}" type="sibTrans" cxnId="{335ED32B-A3E0-408F-A46B-6A90BD8F324E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F41FAC-7C18-4361-B123-7C9611E1DEA9}">
      <dgm:prSet custT="1"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algn="l">
            <a:lnSpc>
              <a:spcPts val="1200"/>
            </a:lnSpc>
            <a:spcBef>
              <a:spcPts val="0"/>
            </a:spcBef>
            <a:spcAft>
              <a:spcPts val="0"/>
            </a:spcAft>
          </a:pPr>
          <a:r>
            <a:rPr lang="ru-RU" sz="1200" b="1" smtClean="0">
              <a:latin typeface="Times New Roman" pitchFamily="18" charset="0"/>
              <a:cs typeface="Times New Roman" pitchFamily="18" charset="0"/>
            </a:rPr>
            <a:t>«Профилактика правонарушений на территории   города Урай»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D9DADF5-6A24-4681-BF22-43BE86270C11}" type="parTrans" cxnId="{EC3D1D0C-6321-43BE-B6D0-A16B98A3ED88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826DB3-1F73-4347-A2FB-6247550B1754}" type="sibTrans" cxnId="{EC3D1D0C-6321-43BE-B6D0-A16B98A3ED88}">
      <dgm:prSet/>
      <dgm:spPr/>
      <dgm:t>
        <a:bodyPr/>
        <a:lstStyle/>
        <a:p>
          <a:pPr algn="l">
            <a:lnSpc>
              <a:spcPts val="1200"/>
            </a:lnSpc>
            <a:spcBef>
              <a:spcPts val="0"/>
            </a:spcBef>
          </a:pPr>
          <a:endParaRPr lang="ru-RU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97B8F-0104-4E12-A68E-3830DC26F348}" type="pres">
      <dgm:prSet presAssocID="{07259A9B-C697-4F9A-8303-042246115E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68A28-B7A3-4C87-8B39-CF796938811B}" type="pres">
      <dgm:prSet presAssocID="{62FE9130-76F3-4452-B544-096F69FC935E}" presName="composite" presStyleCnt="0"/>
      <dgm:spPr/>
      <dgm:t>
        <a:bodyPr/>
        <a:lstStyle/>
        <a:p>
          <a:endParaRPr lang="ru-RU"/>
        </a:p>
      </dgm:t>
    </dgm:pt>
    <dgm:pt modelId="{3920B18F-AC61-46A7-962B-BF583901F3EF}" type="pres">
      <dgm:prSet presAssocID="{62FE9130-76F3-4452-B544-096F69FC935E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851A16-E20F-46E3-8202-64EB70A2D30E}" type="pres">
      <dgm:prSet presAssocID="{62FE9130-76F3-4452-B544-096F69FC935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69B4E-13C2-497D-B991-505E1C7803E8}" type="pres">
      <dgm:prSet presAssocID="{E815B859-88A3-4E81-A4B0-DD1AB35EC6EB}" presName="spacing" presStyleCnt="0"/>
      <dgm:spPr/>
      <dgm:t>
        <a:bodyPr/>
        <a:lstStyle/>
        <a:p>
          <a:endParaRPr lang="ru-RU"/>
        </a:p>
      </dgm:t>
    </dgm:pt>
    <dgm:pt modelId="{3AF24A2B-1A69-4610-A25A-4FFDDD71A3DC}" type="pres">
      <dgm:prSet presAssocID="{20CFA195-04B4-4500-BE10-0D84AD1689E6}" presName="composite" presStyleCnt="0"/>
      <dgm:spPr/>
      <dgm:t>
        <a:bodyPr/>
        <a:lstStyle/>
        <a:p>
          <a:endParaRPr lang="ru-RU"/>
        </a:p>
      </dgm:t>
    </dgm:pt>
    <dgm:pt modelId="{12808ABA-4BFE-46E8-AA95-68098B629EE4}" type="pres">
      <dgm:prSet presAssocID="{20CFA195-04B4-4500-BE10-0D84AD1689E6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033EA1-F649-43CD-8AB3-521772E65B6C}" type="pres">
      <dgm:prSet presAssocID="{20CFA195-04B4-4500-BE10-0D84AD1689E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892D8-CB97-431D-9DEB-FA03C3BFF4DE}" type="pres">
      <dgm:prSet presAssocID="{D010CE32-5ED6-46A9-A956-6B787FE196A3}" presName="spacing" presStyleCnt="0"/>
      <dgm:spPr/>
      <dgm:t>
        <a:bodyPr/>
        <a:lstStyle/>
        <a:p>
          <a:endParaRPr lang="ru-RU"/>
        </a:p>
      </dgm:t>
    </dgm:pt>
    <dgm:pt modelId="{CC199A76-9C34-4B4D-A874-DE488E1AE03C}" type="pres">
      <dgm:prSet presAssocID="{E396C24F-C468-4889-8749-89BE0CF5649E}" presName="composite" presStyleCnt="0"/>
      <dgm:spPr/>
      <dgm:t>
        <a:bodyPr/>
        <a:lstStyle/>
        <a:p>
          <a:endParaRPr lang="ru-RU"/>
        </a:p>
      </dgm:t>
    </dgm:pt>
    <dgm:pt modelId="{1BD5D7DC-952E-41F9-8ACC-5F9AF9DC2FF2}" type="pres">
      <dgm:prSet presAssocID="{E396C24F-C468-4889-8749-89BE0CF5649E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373C5A-222E-4598-832F-DAC787E42B94}" type="pres">
      <dgm:prSet presAssocID="{E396C24F-C468-4889-8749-89BE0CF5649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2EFD8-5A86-46E2-B2CF-02E52F78787F}" type="pres">
      <dgm:prSet presAssocID="{620C0A91-7D19-4118-930C-56A5943232FF}" presName="spacing" presStyleCnt="0"/>
      <dgm:spPr/>
      <dgm:t>
        <a:bodyPr/>
        <a:lstStyle/>
        <a:p>
          <a:endParaRPr lang="ru-RU"/>
        </a:p>
      </dgm:t>
    </dgm:pt>
    <dgm:pt modelId="{87A839F1-2C62-4A2B-80C5-609FB90B0853}" type="pres">
      <dgm:prSet presAssocID="{4B896350-02E0-4482-A2CC-1DDAC8DDEF6E}" presName="composite" presStyleCnt="0"/>
      <dgm:spPr/>
      <dgm:t>
        <a:bodyPr/>
        <a:lstStyle/>
        <a:p>
          <a:endParaRPr lang="ru-RU"/>
        </a:p>
      </dgm:t>
    </dgm:pt>
    <dgm:pt modelId="{5E22B78E-30AC-442E-9BBB-40654436FC1F}" type="pres">
      <dgm:prSet presAssocID="{4B896350-02E0-4482-A2CC-1DDAC8DDEF6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5668E5-947A-49DB-8371-E1B2B33357CF}" type="pres">
      <dgm:prSet presAssocID="{4B896350-02E0-4482-A2CC-1DDAC8DDEF6E}" presName="txShp" presStyleLbl="node1" presStyleIdx="3" presStyleCnt="5" custScaleY="17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035EA-1010-4968-8634-572A29FF0564}" type="pres">
      <dgm:prSet presAssocID="{BBD422A5-703B-4F68-ABCC-0DBC0950877B}" presName="spacing" presStyleCnt="0"/>
      <dgm:spPr/>
      <dgm:t>
        <a:bodyPr/>
        <a:lstStyle/>
        <a:p>
          <a:endParaRPr lang="ru-RU"/>
        </a:p>
      </dgm:t>
    </dgm:pt>
    <dgm:pt modelId="{A6438B91-CA2D-467E-AEFF-57F20B5134FB}" type="pres">
      <dgm:prSet presAssocID="{92F41FAC-7C18-4361-B123-7C9611E1DEA9}" presName="composite" presStyleCnt="0"/>
      <dgm:spPr/>
      <dgm:t>
        <a:bodyPr/>
        <a:lstStyle/>
        <a:p>
          <a:endParaRPr lang="ru-RU"/>
        </a:p>
      </dgm:t>
    </dgm:pt>
    <dgm:pt modelId="{88C17CEE-03A1-4A3F-B312-5BE87325266A}" type="pres">
      <dgm:prSet presAssocID="{92F41FAC-7C18-4361-B123-7C9611E1DEA9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875CED-2CB7-479A-98B0-C23F7507F587}" type="pres">
      <dgm:prSet presAssocID="{92F41FAC-7C18-4361-B123-7C9611E1DEA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9B957-DF16-4A11-ACE6-110744A0A9CE}" type="presOf" srcId="{62FE9130-76F3-4452-B544-096F69FC935E}" destId="{67851A16-E20F-46E3-8202-64EB70A2D30E}" srcOrd="0" destOrd="0" presId="urn:microsoft.com/office/officeart/2005/8/layout/vList3"/>
    <dgm:cxn modelId="{EC3D1D0C-6321-43BE-B6D0-A16B98A3ED88}" srcId="{07259A9B-C697-4F9A-8303-042246115EE6}" destId="{92F41FAC-7C18-4361-B123-7C9611E1DEA9}" srcOrd="4" destOrd="0" parTransId="{4D9DADF5-6A24-4681-BF22-43BE86270C11}" sibTransId="{77826DB3-1F73-4347-A2FB-6247550B1754}"/>
    <dgm:cxn modelId="{EE47D15D-0627-4E47-A6C2-E9FA4B9BE7C3}" type="presOf" srcId="{4B896350-02E0-4482-A2CC-1DDAC8DDEF6E}" destId="{BA5668E5-947A-49DB-8371-E1B2B33357CF}" srcOrd="0" destOrd="0" presId="urn:microsoft.com/office/officeart/2005/8/layout/vList3"/>
    <dgm:cxn modelId="{463620B7-552C-48BD-9DC9-FD07FC38F4A9}" srcId="{07259A9B-C697-4F9A-8303-042246115EE6}" destId="{62FE9130-76F3-4452-B544-096F69FC935E}" srcOrd="0" destOrd="0" parTransId="{6E40DD1A-4CCB-464B-8384-622CE63820DB}" sibTransId="{E815B859-88A3-4E81-A4B0-DD1AB35EC6EB}"/>
    <dgm:cxn modelId="{F9AF75A9-59E4-4777-9C08-FF0F0477FA45}" srcId="{07259A9B-C697-4F9A-8303-042246115EE6}" destId="{E396C24F-C468-4889-8749-89BE0CF5649E}" srcOrd="2" destOrd="0" parTransId="{5C3DA5AB-62F9-4277-BA62-4195E2EF7E8D}" sibTransId="{620C0A91-7D19-4118-930C-56A5943232FF}"/>
    <dgm:cxn modelId="{335ED32B-A3E0-408F-A46B-6A90BD8F324E}" srcId="{07259A9B-C697-4F9A-8303-042246115EE6}" destId="{4B896350-02E0-4482-A2CC-1DDAC8DDEF6E}" srcOrd="3" destOrd="0" parTransId="{E33E1AA1-35BD-4BBA-BD4E-97C5D23A4629}" sibTransId="{BBD422A5-703B-4F68-ABCC-0DBC0950877B}"/>
    <dgm:cxn modelId="{8A3CC72B-2C4C-4633-8AF3-CDACB7C9BE21}" type="presOf" srcId="{92F41FAC-7C18-4361-B123-7C9611E1DEA9}" destId="{82875CED-2CB7-479A-98B0-C23F7507F587}" srcOrd="0" destOrd="0" presId="urn:microsoft.com/office/officeart/2005/8/layout/vList3"/>
    <dgm:cxn modelId="{52243391-8C4F-4F76-96B2-ABBAD9F2914C}" type="presOf" srcId="{07259A9B-C697-4F9A-8303-042246115EE6}" destId="{1A397B8F-0104-4E12-A68E-3830DC26F348}" srcOrd="0" destOrd="0" presId="urn:microsoft.com/office/officeart/2005/8/layout/vList3"/>
    <dgm:cxn modelId="{8947518C-7D39-48BF-9AF7-7DE6B7F8B9FF}" srcId="{07259A9B-C697-4F9A-8303-042246115EE6}" destId="{20CFA195-04B4-4500-BE10-0D84AD1689E6}" srcOrd="1" destOrd="0" parTransId="{E173BD0A-DCA1-4D1F-A130-2F8465B8175A}" sibTransId="{D010CE32-5ED6-46A9-A956-6B787FE196A3}"/>
    <dgm:cxn modelId="{8D6E75F6-C174-4BB3-B9DD-CD7341D2A46F}" type="presOf" srcId="{20CFA195-04B4-4500-BE10-0D84AD1689E6}" destId="{95033EA1-F649-43CD-8AB3-521772E65B6C}" srcOrd="0" destOrd="0" presId="urn:microsoft.com/office/officeart/2005/8/layout/vList3"/>
    <dgm:cxn modelId="{EEA8C03A-99B0-4E2A-9690-5FB48036BFB1}" type="presOf" srcId="{E396C24F-C468-4889-8749-89BE0CF5649E}" destId="{E6373C5A-222E-4598-832F-DAC787E42B94}" srcOrd="0" destOrd="0" presId="urn:microsoft.com/office/officeart/2005/8/layout/vList3"/>
    <dgm:cxn modelId="{4EEC89B3-4002-4867-9467-7D90A240BCFC}" type="presParOf" srcId="{1A397B8F-0104-4E12-A68E-3830DC26F348}" destId="{55B68A28-B7A3-4C87-8B39-CF796938811B}" srcOrd="0" destOrd="0" presId="urn:microsoft.com/office/officeart/2005/8/layout/vList3"/>
    <dgm:cxn modelId="{5A7B3742-E81A-4236-8069-3AB50178E2D8}" type="presParOf" srcId="{55B68A28-B7A3-4C87-8B39-CF796938811B}" destId="{3920B18F-AC61-46A7-962B-BF583901F3EF}" srcOrd="0" destOrd="0" presId="urn:microsoft.com/office/officeart/2005/8/layout/vList3"/>
    <dgm:cxn modelId="{CC391F1B-E8C4-4B18-B6C0-1EAF97D36809}" type="presParOf" srcId="{55B68A28-B7A3-4C87-8B39-CF796938811B}" destId="{67851A16-E20F-46E3-8202-64EB70A2D30E}" srcOrd="1" destOrd="0" presId="urn:microsoft.com/office/officeart/2005/8/layout/vList3"/>
    <dgm:cxn modelId="{86323580-43F4-452C-92C7-F70CFF5EE094}" type="presParOf" srcId="{1A397B8F-0104-4E12-A68E-3830DC26F348}" destId="{42869B4E-13C2-497D-B991-505E1C7803E8}" srcOrd="1" destOrd="0" presId="urn:microsoft.com/office/officeart/2005/8/layout/vList3"/>
    <dgm:cxn modelId="{9E1AD4BB-5B8E-4496-9D0C-71A53AE928EC}" type="presParOf" srcId="{1A397B8F-0104-4E12-A68E-3830DC26F348}" destId="{3AF24A2B-1A69-4610-A25A-4FFDDD71A3DC}" srcOrd="2" destOrd="0" presId="urn:microsoft.com/office/officeart/2005/8/layout/vList3"/>
    <dgm:cxn modelId="{4A6C5394-F39B-429B-B759-FFB29C578DEB}" type="presParOf" srcId="{3AF24A2B-1A69-4610-A25A-4FFDDD71A3DC}" destId="{12808ABA-4BFE-46E8-AA95-68098B629EE4}" srcOrd="0" destOrd="0" presId="urn:microsoft.com/office/officeart/2005/8/layout/vList3"/>
    <dgm:cxn modelId="{F885B87F-0BE2-4071-B2E1-92FD82E3D9AD}" type="presParOf" srcId="{3AF24A2B-1A69-4610-A25A-4FFDDD71A3DC}" destId="{95033EA1-F649-43CD-8AB3-521772E65B6C}" srcOrd="1" destOrd="0" presId="urn:microsoft.com/office/officeart/2005/8/layout/vList3"/>
    <dgm:cxn modelId="{3BB0770F-1E15-4309-BFF5-10DB50C122C7}" type="presParOf" srcId="{1A397B8F-0104-4E12-A68E-3830DC26F348}" destId="{C60892D8-CB97-431D-9DEB-FA03C3BFF4DE}" srcOrd="3" destOrd="0" presId="urn:microsoft.com/office/officeart/2005/8/layout/vList3"/>
    <dgm:cxn modelId="{4844E295-D78A-41AA-A51A-877F74812471}" type="presParOf" srcId="{1A397B8F-0104-4E12-A68E-3830DC26F348}" destId="{CC199A76-9C34-4B4D-A874-DE488E1AE03C}" srcOrd="4" destOrd="0" presId="urn:microsoft.com/office/officeart/2005/8/layout/vList3"/>
    <dgm:cxn modelId="{D235DBC2-768D-401F-8903-6A753FC21EB8}" type="presParOf" srcId="{CC199A76-9C34-4B4D-A874-DE488E1AE03C}" destId="{1BD5D7DC-952E-41F9-8ACC-5F9AF9DC2FF2}" srcOrd="0" destOrd="0" presId="urn:microsoft.com/office/officeart/2005/8/layout/vList3"/>
    <dgm:cxn modelId="{0A76E8A6-1FBF-43F5-9D35-774309239DA4}" type="presParOf" srcId="{CC199A76-9C34-4B4D-A874-DE488E1AE03C}" destId="{E6373C5A-222E-4598-832F-DAC787E42B94}" srcOrd="1" destOrd="0" presId="urn:microsoft.com/office/officeart/2005/8/layout/vList3"/>
    <dgm:cxn modelId="{1F4BDAC3-07F6-4C99-8106-B9E3003341CC}" type="presParOf" srcId="{1A397B8F-0104-4E12-A68E-3830DC26F348}" destId="{79E2EFD8-5A86-46E2-B2CF-02E52F78787F}" srcOrd="5" destOrd="0" presId="urn:microsoft.com/office/officeart/2005/8/layout/vList3"/>
    <dgm:cxn modelId="{6ED754AD-5FE2-457A-947F-722827E4BBC6}" type="presParOf" srcId="{1A397B8F-0104-4E12-A68E-3830DC26F348}" destId="{87A839F1-2C62-4A2B-80C5-609FB90B0853}" srcOrd="6" destOrd="0" presId="urn:microsoft.com/office/officeart/2005/8/layout/vList3"/>
    <dgm:cxn modelId="{4BB37F86-7813-4B28-86F4-A400D80C12C4}" type="presParOf" srcId="{87A839F1-2C62-4A2B-80C5-609FB90B0853}" destId="{5E22B78E-30AC-442E-9BBB-40654436FC1F}" srcOrd="0" destOrd="0" presId="urn:microsoft.com/office/officeart/2005/8/layout/vList3"/>
    <dgm:cxn modelId="{3ED6A836-8086-403A-9FB3-A633F1C692F9}" type="presParOf" srcId="{87A839F1-2C62-4A2B-80C5-609FB90B0853}" destId="{BA5668E5-947A-49DB-8371-E1B2B33357CF}" srcOrd="1" destOrd="0" presId="urn:microsoft.com/office/officeart/2005/8/layout/vList3"/>
    <dgm:cxn modelId="{C83A41E5-8D32-49A7-836F-310087861579}" type="presParOf" srcId="{1A397B8F-0104-4E12-A68E-3830DC26F348}" destId="{ACD035EA-1010-4968-8634-572A29FF0564}" srcOrd="7" destOrd="0" presId="urn:microsoft.com/office/officeart/2005/8/layout/vList3"/>
    <dgm:cxn modelId="{D5FBA433-2E2C-4D96-A8F9-5AC9E936EA1E}" type="presParOf" srcId="{1A397B8F-0104-4E12-A68E-3830DC26F348}" destId="{A6438B91-CA2D-467E-AEFF-57F20B5134FB}" srcOrd="8" destOrd="0" presId="urn:microsoft.com/office/officeart/2005/8/layout/vList3"/>
    <dgm:cxn modelId="{088466F6-D6C6-436C-B3FB-B427BA14AC68}" type="presParOf" srcId="{A6438B91-CA2D-467E-AEFF-57F20B5134FB}" destId="{88C17CEE-03A1-4A3F-B312-5BE87325266A}" srcOrd="0" destOrd="0" presId="urn:microsoft.com/office/officeart/2005/8/layout/vList3"/>
    <dgm:cxn modelId="{7833E359-7DB9-43E1-A5B4-CF7E4F1BB7A6}" type="presParOf" srcId="{A6438B91-CA2D-467E-AEFF-57F20B5134FB}" destId="{82875CED-2CB7-479A-98B0-C23F7507F5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2D400-0472-4C41-8AA2-421C62BAF00C}">
      <dsp:nvSpPr>
        <dsp:cNvPr id="0" name=""/>
        <dsp:cNvSpPr/>
      </dsp:nvSpPr>
      <dsp:spPr>
        <a:xfrm>
          <a:off x="0" y="3469070"/>
          <a:ext cx="8280919" cy="1138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30 укрупненных мероприятий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69070"/>
        <a:ext cx="8280919" cy="614858"/>
      </dsp:txXfrm>
    </dsp:sp>
    <dsp:sp modelId="{A2394B1A-5238-4DA6-8368-9D6F9D2A6AE6}">
      <dsp:nvSpPr>
        <dsp:cNvPr id="0" name=""/>
        <dsp:cNvSpPr/>
      </dsp:nvSpPr>
      <dsp:spPr>
        <a:xfrm>
          <a:off x="0" y="4061156"/>
          <a:ext cx="4140459" cy="523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18 показателей результативности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61156"/>
        <a:ext cx="4140459" cy="523768"/>
      </dsp:txXfrm>
    </dsp:sp>
    <dsp:sp modelId="{563C1727-53B6-43BB-B85B-A6C4FAC59DF4}">
      <dsp:nvSpPr>
        <dsp:cNvPr id="0" name=""/>
        <dsp:cNvSpPr/>
      </dsp:nvSpPr>
      <dsp:spPr>
        <a:xfrm>
          <a:off x="4140459" y="4061156"/>
          <a:ext cx="4140459" cy="523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25 показателей результативности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0459" y="4061156"/>
        <a:ext cx="4140459" cy="523768"/>
      </dsp:txXfrm>
    </dsp:sp>
    <dsp:sp modelId="{7A8EB2E7-74B8-45D3-ACD0-AA527ED7F9B7}">
      <dsp:nvSpPr>
        <dsp:cNvPr id="0" name=""/>
        <dsp:cNvSpPr/>
      </dsp:nvSpPr>
      <dsp:spPr>
        <a:xfrm rot="10800000">
          <a:off x="0" y="1755624"/>
          <a:ext cx="8280919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17 целей</a:t>
          </a:r>
        </a:p>
      </dsp:txBody>
      <dsp:txXfrm>
        <a:off x="0" y="1755624"/>
        <a:ext cx="8280919" cy="614673"/>
      </dsp:txXfrm>
    </dsp:sp>
    <dsp:sp modelId="{F9010272-BB18-42C3-81C6-CF2758763A04}">
      <dsp:nvSpPr>
        <dsp:cNvPr id="0" name=""/>
        <dsp:cNvSpPr/>
      </dsp:nvSpPr>
      <dsp:spPr>
        <a:xfrm>
          <a:off x="0" y="2340830"/>
          <a:ext cx="4140459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15 задач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40830"/>
        <a:ext cx="4140459" cy="523611"/>
      </dsp:txXfrm>
    </dsp:sp>
    <dsp:sp modelId="{7DCC6E7B-0228-445F-BB91-FCA676CB6D8F}">
      <dsp:nvSpPr>
        <dsp:cNvPr id="0" name=""/>
        <dsp:cNvSpPr/>
      </dsp:nvSpPr>
      <dsp:spPr>
        <a:xfrm>
          <a:off x="4140459" y="2349616"/>
          <a:ext cx="4140459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18 задач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0459" y="2349616"/>
        <a:ext cx="4140459" cy="523611"/>
      </dsp:txXfrm>
    </dsp:sp>
    <dsp:sp modelId="{9D0E1AD7-7A43-41BA-8E80-EE92C5AE7DE8}">
      <dsp:nvSpPr>
        <dsp:cNvPr id="0" name=""/>
        <dsp:cNvSpPr/>
      </dsp:nvSpPr>
      <dsp:spPr>
        <a:xfrm rot="10800000">
          <a:off x="0" y="814"/>
          <a:ext cx="8280919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2 основных целевых блока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14"/>
        <a:ext cx="8280919" cy="614673"/>
      </dsp:txXfrm>
    </dsp:sp>
    <dsp:sp modelId="{D8E4B994-0E99-422C-8D8B-DA56DF496BB8}">
      <dsp:nvSpPr>
        <dsp:cNvPr id="0" name=""/>
        <dsp:cNvSpPr/>
      </dsp:nvSpPr>
      <dsp:spPr>
        <a:xfrm>
          <a:off x="0" y="592554"/>
          <a:ext cx="4140459" cy="569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Целевой блок 1 «Диверсификация экономики, инвестиционное развитие»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92554"/>
        <a:ext cx="4140459" cy="569479"/>
      </dsp:txXfrm>
    </dsp:sp>
    <dsp:sp modelId="{4FB1A7E9-1F6C-4F94-B015-BD3EF357D2AE}">
      <dsp:nvSpPr>
        <dsp:cNvPr id="0" name=""/>
        <dsp:cNvSpPr/>
      </dsp:nvSpPr>
      <dsp:spPr>
        <a:xfrm>
          <a:off x="4140459" y="592554"/>
          <a:ext cx="4140459" cy="569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Целевой блок 2 «Повышение качества жизни населения, инновационное развитие  социальной сферы»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0459" y="592554"/>
        <a:ext cx="4140459" cy="5694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51A16-E20F-46E3-8202-64EB70A2D30E}">
      <dsp:nvSpPr>
        <dsp:cNvPr id="0" name=""/>
        <dsp:cNvSpPr/>
      </dsp:nvSpPr>
      <dsp:spPr>
        <a:xfrm rot="10800000">
          <a:off x="1099725" y="446"/>
          <a:ext cx="3639284" cy="732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04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«Развитие физической культуры, спорта и туризма в городе Урай» </a:t>
          </a:r>
        </a:p>
      </dsp:txBody>
      <dsp:txXfrm rot="10800000">
        <a:off x="1099725" y="446"/>
        <a:ext cx="3639284" cy="732255"/>
      </dsp:txXfrm>
    </dsp:sp>
    <dsp:sp modelId="{3920B18F-AC61-46A7-962B-BF583901F3EF}">
      <dsp:nvSpPr>
        <dsp:cNvPr id="0" name=""/>
        <dsp:cNvSpPr/>
      </dsp:nvSpPr>
      <dsp:spPr>
        <a:xfrm>
          <a:off x="733598" y="446"/>
          <a:ext cx="732255" cy="7322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33EA1-F649-43CD-8AB3-521772E65B6C}">
      <dsp:nvSpPr>
        <dsp:cNvPr id="0" name=""/>
        <dsp:cNvSpPr/>
      </dsp:nvSpPr>
      <dsp:spPr>
        <a:xfrm rot="10800000">
          <a:off x="1099725" y="951285"/>
          <a:ext cx="3639284" cy="732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04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«Развитие образования  и молодёжной политики в города Урай»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99725" y="951285"/>
        <a:ext cx="3639284" cy="732255"/>
      </dsp:txXfrm>
    </dsp:sp>
    <dsp:sp modelId="{12808ABA-4BFE-46E8-AA95-68098B629EE4}">
      <dsp:nvSpPr>
        <dsp:cNvPr id="0" name=""/>
        <dsp:cNvSpPr/>
      </dsp:nvSpPr>
      <dsp:spPr>
        <a:xfrm>
          <a:off x="733598" y="951285"/>
          <a:ext cx="732255" cy="7322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373C5A-222E-4598-832F-DAC787E42B94}">
      <dsp:nvSpPr>
        <dsp:cNvPr id="0" name=""/>
        <dsp:cNvSpPr/>
      </dsp:nvSpPr>
      <dsp:spPr>
        <a:xfrm rot="10800000">
          <a:off x="1099725" y="1902124"/>
          <a:ext cx="3639284" cy="732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04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«Культура  города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99725" y="1902124"/>
        <a:ext cx="3639284" cy="732255"/>
      </dsp:txXfrm>
    </dsp:sp>
    <dsp:sp modelId="{1BD5D7DC-952E-41F9-8ACC-5F9AF9DC2FF2}">
      <dsp:nvSpPr>
        <dsp:cNvPr id="0" name=""/>
        <dsp:cNvSpPr/>
      </dsp:nvSpPr>
      <dsp:spPr>
        <a:xfrm>
          <a:off x="733598" y="1902124"/>
          <a:ext cx="732255" cy="7322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5668E5-947A-49DB-8371-E1B2B33357CF}">
      <dsp:nvSpPr>
        <dsp:cNvPr id="0" name=""/>
        <dsp:cNvSpPr/>
      </dsp:nvSpPr>
      <dsp:spPr>
        <a:xfrm rot="10800000">
          <a:off x="1099725" y="2852963"/>
          <a:ext cx="3639284" cy="732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04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«Поддержка социально ориентированных некоммерческих организаций в городе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99725" y="2852963"/>
        <a:ext cx="3639284" cy="732255"/>
      </dsp:txXfrm>
    </dsp:sp>
    <dsp:sp modelId="{5E22B78E-30AC-442E-9BBB-40654436FC1F}">
      <dsp:nvSpPr>
        <dsp:cNvPr id="0" name=""/>
        <dsp:cNvSpPr/>
      </dsp:nvSpPr>
      <dsp:spPr>
        <a:xfrm>
          <a:off x="733598" y="2852963"/>
          <a:ext cx="732255" cy="7322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875CED-2CB7-479A-98B0-C23F7507F587}">
      <dsp:nvSpPr>
        <dsp:cNvPr id="0" name=""/>
        <dsp:cNvSpPr/>
      </dsp:nvSpPr>
      <dsp:spPr>
        <a:xfrm rot="10800000">
          <a:off x="1099725" y="3803802"/>
          <a:ext cx="3639284" cy="732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04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«Улучшение жилищных условий жителей, проживающих на территории муниципального образования город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99725" y="3803802"/>
        <a:ext cx="3639284" cy="732255"/>
      </dsp:txXfrm>
    </dsp:sp>
    <dsp:sp modelId="{88C17CEE-03A1-4A3F-B312-5BE87325266A}">
      <dsp:nvSpPr>
        <dsp:cNvPr id="0" name=""/>
        <dsp:cNvSpPr/>
      </dsp:nvSpPr>
      <dsp:spPr>
        <a:xfrm>
          <a:off x="733598" y="3803802"/>
          <a:ext cx="732255" cy="73225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C6BC7-9B5C-480C-8100-DE303B083293}">
      <dsp:nvSpPr>
        <dsp:cNvPr id="0" name=""/>
        <dsp:cNvSpPr/>
      </dsp:nvSpPr>
      <dsp:spPr>
        <a:xfrm>
          <a:off x="-119840" y="0"/>
          <a:ext cx="5057677" cy="1533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Национальный проект </a:t>
          </a:r>
          <a:endParaRPr lang="en-US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«Жильё и городская среда»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19840" y="0"/>
        <a:ext cx="3410212" cy="1533770"/>
      </dsp:txXfrm>
    </dsp:sp>
    <dsp:sp modelId="{46F7939C-7EB5-4CA0-8529-191E758098CD}">
      <dsp:nvSpPr>
        <dsp:cNvPr id="0" name=""/>
        <dsp:cNvSpPr/>
      </dsp:nvSpPr>
      <dsp:spPr>
        <a:xfrm>
          <a:off x="330236" y="1789398"/>
          <a:ext cx="5005492" cy="1533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Предоставлено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16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земельных участков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Снесено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18 домов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(8 тыс. м2)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Обследовано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многоквартирных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дома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236" y="1789398"/>
        <a:ext cx="3525318" cy="1533770"/>
      </dsp:txXfrm>
    </dsp:sp>
    <dsp:sp modelId="{2C095A9B-F5E0-4D87-90D1-8A7EFEB5736C}">
      <dsp:nvSpPr>
        <dsp:cNvPr id="0" name=""/>
        <dsp:cNvSpPr/>
      </dsp:nvSpPr>
      <dsp:spPr>
        <a:xfrm>
          <a:off x="740959" y="3578797"/>
          <a:ext cx="5032017" cy="1533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Введено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22 121 кв.м.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жилых помещений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Доля населения, получившего жилые помещения и улучшившего жилищные условия</a:t>
          </a:r>
          <a:r>
            <a:rPr lang="en-US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62,4%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0959" y="3578797"/>
        <a:ext cx="3543999" cy="1533770"/>
      </dsp:txXfrm>
    </dsp:sp>
    <dsp:sp modelId="{904E8188-3DE0-4775-B2FF-32F1D9B68E6F}">
      <dsp:nvSpPr>
        <dsp:cNvPr id="0" name=""/>
        <dsp:cNvSpPr/>
      </dsp:nvSpPr>
      <dsp:spPr>
        <a:xfrm>
          <a:off x="3814629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3814629" y="1163109"/>
        <a:ext cx="996950" cy="996950"/>
      </dsp:txXfrm>
    </dsp:sp>
    <dsp:sp modelId="{EF593D1A-19EF-42C8-B836-45E013761697}">
      <dsp:nvSpPr>
        <dsp:cNvPr id="0" name=""/>
        <dsp:cNvSpPr/>
      </dsp:nvSpPr>
      <dsp:spPr>
        <a:xfrm>
          <a:off x="4238614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238614" y="2942282"/>
        <a:ext cx="996950" cy="9969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F07D8-15FE-4E9B-BD05-5C831E5EA5C9}">
      <dsp:nvSpPr>
        <dsp:cNvPr id="0" name=""/>
        <dsp:cNvSpPr/>
      </dsp:nvSpPr>
      <dsp:spPr>
        <a:xfrm>
          <a:off x="0" y="0"/>
          <a:ext cx="8496944" cy="107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Завершено благоустройство  территории Набережной реки </a:t>
          </a:r>
          <a:r>
            <a:rPr lang="ru-RU" sz="18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 имени Александра Петрова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06500" y="0"/>
        <a:ext cx="6690443" cy="1071119"/>
      </dsp:txXfrm>
    </dsp:sp>
    <dsp:sp modelId="{2B437F37-A5BD-4B7C-8F87-940FC874A226}">
      <dsp:nvSpPr>
        <dsp:cNvPr id="0" name=""/>
        <dsp:cNvSpPr/>
      </dsp:nvSpPr>
      <dsp:spPr>
        <a:xfrm>
          <a:off x="107111" y="107111"/>
          <a:ext cx="1699388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DA69E2-66EF-4867-95BD-168F2DD16409}">
      <dsp:nvSpPr>
        <dsp:cNvPr id="0" name=""/>
        <dsp:cNvSpPr/>
      </dsp:nvSpPr>
      <dsp:spPr>
        <a:xfrm>
          <a:off x="0" y="1178230"/>
          <a:ext cx="8496944" cy="107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Выполнено благоустройство общественной территории.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Установлено современное освещение, дорожки, лавочки, качели. Украшением общественного пространства стал самолет АН-24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6500" y="1178230"/>
        <a:ext cx="6690443" cy="1071119"/>
      </dsp:txXfrm>
    </dsp:sp>
    <dsp:sp modelId="{901A9BFD-B575-4088-A0C2-1617DC0C6582}">
      <dsp:nvSpPr>
        <dsp:cNvPr id="0" name=""/>
        <dsp:cNvSpPr/>
      </dsp:nvSpPr>
      <dsp:spPr>
        <a:xfrm>
          <a:off x="107111" y="1285342"/>
          <a:ext cx="1699388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7F00BC-48BF-4C2B-A19A-EE7F9B36C5E8}">
      <dsp:nvSpPr>
        <dsp:cNvPr id="0" name=""/>
        <dsp:cNvSpPr/>
      </dsp:nvSpPr>
      <dsp:spPr>
        <a:xfrm>
          <a:off x="0" y="2356461"/>
          <a:ext cx="8496944" cy="107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формление и архитектурное освещение ДС «Звезды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Югры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», ФСК «Олимп», КИЦ, «Юности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Шаима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», здания театра на площади Первооткрывателей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6500" y="2356461"/>
        <a:ext cx="6690443" cy="1071119"/>
      </dsp:txXfrm>
    </dsp:sp>
    <dsp:sp modelId="{EF151E2C-9D05-4F0C-A8AA-0ED1F2E4E442}">
      <dsp:nvSpPr>
        <dsp:cNvPr id="0" name=""/>
        <dsp:cNvSpPr/>
      </dsp:nvSpPr>
      <dsp:spPr>
        <a:xfrm>
          <a:off x="107111" y="2463573"/>
          <a:ext cx="1699388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F2A017-64DA-4102-A83F-B52AC7171915}">
      <dsp:nvSpPr>
        <dsp:cNvPr id="0" name=""/>
        <dsp:cNvSpPr/>
      </dsp:nvSpPr>
      <dsp:spPr>
        <a:xfrm>
          <a:off x="0" y="3534692"/>
          <a:ext cx="8496944" cy="107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Calibri" charset="-52"/>
              <a:cs typeface="Times New Roman" pitchFamily="18" charset="0"/>
            </a:rPr>
            <a:t>Благоустройство дворовой территорий микрорайона 3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6500" y="3534692"/>
        <a:ext cx="6690443" cy="1071119"/>
      </dsp:txXfrm>
    </dsp:sp>
    <dsp:sp modelId="{9B6463EA-4616-4E58-8AB6-F7C03A902FA7}">
      <dsp:nvSpPr>
        <dsp:cNvPr id="0" name=""/>
        <dsp:cNvSpPr/>
      </dsp:nvSpPr>
      <dsp:spPr>
        <a:xfrm>
          <a:off x="107111" y="3641804"/>
          <a:ext cx="1699388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24D08-7127-4293-8A07-6FAC75C7570B}">
      <dsp:nvSpPr>
        <dsp:cNvPr id="0" name=""/>
        <dsp:cNvSpPr/>
      </dsp:nvSpPr>
      <dsp:spPr>
        <a:xfrm>
          <a:off x="0" y="0"/>
          <a:ext cx="8496944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Федеральный проект «Успех каждого ребенка»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Организовано участие во Всероссийских открытых уроках портала «ПроеКТОриЯ»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Реализуются дополнительные общеразвивающие образовательные программы в рамках мобильного технопарка «Кванториум»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Организовано обучение по дополнительным профессиональным образовательным программам 48 педагогов из 6 школ города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905" y="0"/>
        <a:ext cx="6649038" cy="1485165"/>
      </dsp:txXfrm>
    </dsp:sp>
    <dsp:sp modelId="{FD20D043-DF1F-4A04-80E7-664613225789}">
      <dsp:nvSpPr>
        <dsp:cNvPr id="0" name=""/>
        <dsp:cNvSpPr/>
      </dsp:nvSpPr>
      <dsp:spPr>
        <a:xfrm>
          <a:off x="148516" y="148516"/>
          <a:ext cx="1699388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4C1578-E392-4749-BA1E-A83B5102025C}">
      <dsp:nvSpPr>
        <dsp:cNvPr id="0" name=""/>
        <dsp:cNvSpPr/>
      </dsp:nvSpPr>
      <dsp:spPr>
        <a:xfrm>
          <a:off x="0" y="1633681"/>
          <a:ext cx="8496944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Федеральный проект «Современная школа»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 базе МБОУ СОШ№12 работает центр «Точка роста» (1031 участник)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Работа направлена на подготовку детей по цифровому, естественно-научному, техническому и гуманитарному профилям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905" y="1633681"/>
        <a:ext cx="6649038" cy="1485165"/>
      </dsp:txXfrm>
    </dsp:sp>
    <dsp:sp modelId="{69BF3017-D8C7-4056-9B03-337A7AF1127A}">
      <dsp:nvSpPr>
        <dsp:cNvPr id="0" name=""/>
        <dsp:cNvSpPr/>
      </dsp:nvSpPr>
      <dsp:spPr>
        <a:xfrm>
          <a:off x="148516" y="1782198"/>
          <a:ext cx="1699388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CBE1F8-A8CF-4904-87CF-5A6453717409}">
      <dsp:nvSpPr>
        <dsp:cNvPr id="0" name=""/>
        <dsp:cNvSpPr/>
      </dsp:nvSpPr>
      <dsp:spPr>
        <a:xfrm>
          <a:off x="0" y="3267363"/>
          <a:ext cx="8496944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Федеральный проект «Социальная активность»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Работает Муниципальный ресурсный Центр развития и поддержки добровольчества (волонтёрства) города Урай «Доброволец Урая»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Создан современный сайт, работает единая информационная площадка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905" y="3267363"/>
        <a:ext cx="6649038" cy="1485165"/>
      </dsp:txXfrm>
    </dsp:sp>
    <dsp:sp modelId="{E37C41FE-CD0E-4514-BD1E-4080BB3A5750}">
      <dsp:nvSpPr>
        <dsp:cNvPr id="0" name=""/>
        <dsp:cNvSpPr/>
      </dsp:nvSpPr>
      <dsp:spPr>
        <a:xfrm>
          <a:off x="148516" y="3415879"/>
          <a:ext cx="1699388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08250-54F8-4504-B3AA-497F7EE925EB}">
      <dsp:nvSpPr>
        <dsp:cNvPr id="0" name=""/>
        <dsp:cNvSpPr/>
      </dsp:nvSpPr>
      <dsp:spPr>
        <a:xfrm>
          <a:off x="0" y="0"/>
          <a:ext cx="8352928" cy="174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Доступность дошкольного образования для детей в возрасте от 1,5 до 3-х лет составляет 100%. 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Все желающие пойти в детский сад от 1 года до 7 лет обеспечены местами.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Открыто 5 групп для детей от 1,5 до 2 лет,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 группа от 1 года до 1,5 лет.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5419" y="0"/>
        <a:ext cx="6507508" cy="1748338"/>
      </dsp:txXfrm>
    </dsp:sp>
    <dsp:sp modelId="{C18519C9-C8AE-40C8-BCDA-5BF2B7BA7DEE}">
      <dsp:nvSpPr>
        <dsp:cNvPr id="0" name=""/>
        <dsp:cNvSpPr/>
      </dsp:nvSpPr>
      <dsp:spPr>
        <a:xfrm>
          <a:off x="174833" y="174833"/>
          <a:ext cx="1670585" cy="13986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822F1E-BEAB-4A75-B99D-62126093158D}">
      <dsp:nvSpPr>
        <dsp:cNvPr id="0" name=""/>
        <dsp:cNvSpPr/>
      </dsp:nvSpPr>
      <dsp:spPr>
        <a:xfrm>
          <a:off x="0" y="1923172"/>
          <a:ext cx="8352928" cy="174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</a:t>
          </a: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оля обучающихся во вторую смену составляет 29,4% (1572 человека)</a:t>
          </a:r>
          <a:endParaRPr kumimoji="0" lang="ru-RU" sz="1600" b="1" i="0" u="none" strike="noStrike" kern="1200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100% выпускников 9 классов, прошедших государственную итоговую аттестацию и получили документ об образовании</a:t>
          </a:r>
          <a:endParaRPr kumimoji="0" lang="ru-RU" sz="1600" b="1" i="0" u="none" strike="noStrike" kern="1200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 результатам ЕГЭ 100% выпускников 11-х классов получили аттестат о среднем общем образовании</a:t>
          </a:r>
          <a:endParaRPr kumimoji="0" lang="ru-RU" sz="1600" b="1" i="0" u="none" strike="noStrike" kern="1200" cap="none" normalizeH="0" baseline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24 выпускника закончили школу с медалью.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5419" y="1923172"/>
        <a:ext cx="6507508" cy="1748338"/>
      </dsp:txXfrm>
    </dsp:sp>
    <dsp:sp modelId="{3E4B3B49-F866-4920-909B-6403759903DF}">
      <dsp:nvSpPr>
        <dsp:cNvPr id="0" name=""/>
        <dsp:cNvSpPr/>
      </dsp:nvSpPr>
      <dsp:spPr>
        <a:xfrm>
          <a:off x="174833" y="2098006"/>
          <a:ext cx="1670585" cy="13986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86CDF-4A26-4882-BED4-9B9CE72CF948}">
      <dsp:nvSpPr>
        <dsp:cNvPr id="0" name=""/>
        <dsp:cNvSpPr/>
      </dsp:nvSpPr>
      <dsp:spPr>
        <a:xfrm>
          <a:off x="0" y="0"/>
          <a:ext cx="8208911" cy="139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Федеральный проект «Культурная среда»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Приобретено 75 единиц оборудования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Приобретено 26 единиц музыкальных инструментов и комплектующих  к ним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Приобретено 280 экземпляров учебной литературы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1297" y="0"/>
        <a:ext cx="6427614" cy="1395154"/>
      </dsp:txXfrm>
    </dsp:sp>
    <dsp:sp modelId="{D04D02A2-507C-40B1-B0A1-454023392743}">
      <dsp:nvSpPr>
        <dsp:cNvPr id="0" name=""/>
        <dsp:cNvSpPr/>
      </dsp:nvSpPr>
      <dsp:spPr>
        <a:xfrm>
          <a:off x="139515" y="139515"/>
          <a:ext cx="1641782" cy="1116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6ED000-3AB9-439F-A034-F5417E8FDD19}">
      <dsp:nvSpPr>
        <dsp:cNvPr id="0" name=""/>
        <dsp:cNvSpPr/>
      </dsp:nvSpPr>
      <dsp:spPr>
        <a:xfrm>
          <a:off x="0" y="1534670"/>
          <a:ext cx="8208911" cy="139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Федеральный проект «Творческие люди»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Прошли  повышение квалификации </a:t>
          </a: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13 специалистов на  базе Центров непрерывного образования и повышения квалификации творческих и управленческих кадров в сфере культуры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1297" y="1534670"/>
        <a:ext cx="6427614" cy="1395154"/>
      </dsp:txXfrm>
    </dsp:sp>
    <dsp:sp modelId="{F2B7AA60-44A9-4DF8-9677-16E83B462A46}">
      <dsp:nvSpPr>
        <dsp:cNvPr id="0" name=""/>
        <dsp:cNvSpPr/>
      </dsp:nvSpPr>
      <dsp:spPr>
        <a:xfrm>
          <a:off x="139515" y="1674186"/>
          <a:ext cx="1641782" cy="1116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C3A8BF-E3EB-4833-B8AB-BC430A8F6A86}">
      <dsp:nvSpPr>
        <dsp:cNvPr id="0" name=""/>
        <dsp:cNvSpPr/>
      </dsp:nvSpPr>
      <dsp:spPr>
        <a:xfrm>
          <a:off x="0" y="3069340"/>
          <a:ext cx="8208911" cy="139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Федеральный проект «Творческие люди»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Проведено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666 мероприятий, киносеансы посетили 23 763 человека, парк аттракционов - 31 580 посещений, из них 2 609 – льготное посещение (многодетные семьи),  на базе Музея проведено 59 выставок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3 место на окружном конкурсе «Самый читающий муниципалитет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Югры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1297" y="3069340"/>
        <a:ext cx="6427614" cy="1395154"/>
      </dsp:txXfrm>
    </dsp:sp>
    <dsp:sp modelId="{769C1DCF-0F18-4737-95E1-648FE95A9B30}">
      <dsp:nvSpPr>
        <dsp:cNvPr id="0" name=""/>
        <dsp:cNvSpPr/>
      </dsp:nvSpPr>
      <dsp:spPr>
        <a:xfrm>
          <a:off x="139515" y="3208856"/>
          <a:ext cx="1641782" cy="1116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109E5-33C0-46DA-B54A-FFECCD49D375}">
      <dsp:nvSpPr>
        <dsp:cNvPr id="0" name=""/>
        <dsp:cNvSpPr/>
      </dsp:nvSpPr>
      <dsp:spPr>
        <a:xfrm>
          <a:off x="0" y="0"/>
          <a:ext cx="8496944" cy="137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Проведено 225 спортивных мероприятий, 7672 участников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Присвоено 3 звания «Мастер спорта России»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Отделение по адаптивной физической культуре и объединение социально-педагогической направленности «Легионеры», посещают 97 человек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836654" y="0"/>
        <a:ext cx="6660289" cy="1372652"/>
      </dsp:txXfrm>
    </dsp:sp>
    <dsp:sp modelId="{3AD1803B-C440-4F6A-8C8D-DAA8A3B135B9}">
      <dsp:nvSpPr>
        <dsp:cNvPr id="0" name=""/>
        <dsp:cNvSpPr/>
      </dsp:nvSpPr>
      <dsp:spPr>
        <a:xfrm>
          <a:off x="137265" y="137265"/>
          <a:ext cx="1699388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7E4220-172C-494B-9E2F-53B8D96A1703}">
      <dsp:nvSpPr>
        <dsp:cNvPr id="0" name=""/>
        <dsp:cNvSpPr/>
      </dsp:nvSpPr>
      <dsp:spPr>
        <a:xfrm>
          <a:off x="0" y="1509917"/>
          <a:ext cx="8496944" cy="137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Укрепление материально - технической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базы: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Произведен капитальный ремонт кровли и системы вентиляции ДС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«Старт»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Установлен новый современный профессиональный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скалодром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6654" y="1509917"/>
        <a:ext cx="6660289" cy="1372652"/>
      </dsp:txXfrm>
    </dsp:sp>
    <dsp:sp modelId="{FFB3E03A-A13F-4A54-AD71-B1ADD9179F9C}">
      <dsp:nvSpPr>
        <dsp:cNvPr id="0" name=""/>
        <dsp:cNvSpPr/>
      </dsp:nvSpPr>
      <dsp:spPr>
        <a:xfrm>
          <a:off x="137265" y="1647182"/>
          <a:ext cx="1699388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75B6F-9ECA-4010-BAD7-A9B43EA03D39}">
      <dsp:nvSpPr>
        <dsp:cNvPr id="0" name=""/>
        <dsp:cNvSpPr/>
      </dsp:nvSpPr>
      <dsp:spPr>
        <a:xfrm>
          <a:off x="0" y="3019835"/>
          <a:ext cx="8496944" cy="137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Р</a:t>
          </a: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еализованы 2 инициативных проекта: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ремонт трибуны городского стадиона «Нефтяник»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развитие и популяризация биатлона и лыжных гонок в городе Урай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6654" y="3019835"/>
        <a:ext cx="6660289" cy="1372652"/>
      </dsp:txXfrm>
    </dsp:sp>
    <dsp:sp modelId="{6BE323A3-194B-4A0E-BC30-2A325958C4B6}">
      <dsp:nvSpPr>
        <dsp:cNvPr id="0" name=""/>
        <dsp:cNvSpPr/>
      </dsp:nvSpPr>
      <dsp:spPr>
        <a:xfrm>
          <a:off x="137265" y="3157100"/>
          <a:ext cx="1699388" cy="1098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609A7-61B3-466D-80D3-CFD2AD189896}">
      <dsp:nvSpPr>
        <dsp:cNvPr id="0" name=""/>
        <dsp:cNvSpPr/>
      </dsp:nvSpPr>
      <dsp:spPr>
        <a:xfrm>
          <a:off x="2573" y="0"/>
          <a:ext cx="3135653" cy="108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Выполнены мероприятия  6 муниципальных программ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3" y="0"/>
        <a:ext cx="3135653" cy="1080120"/>
      </dsp:txXfrm>
    </dsp:sp>
    <dsp:sp modelId="{4DBB1CA3-14C1-41B9-A3AD-03C722122840}">
      <dsp:nvSpPr>
        <dsp:cNvPr id="0" name=""/>
        <dsp:cNvSpPr/>
      </dsp:nvSpPr>
      <dsp:spPr>
        <a:xfrm>
          <a:off x="2824661" y="0"/>
          <a:ext cx="3135653" cy="108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Принято участие в 2 национальных проектах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4661" y="0"/>
        <a:ext cx="3135653" cy="1080120"/>
      </dsp:txXfrm>
    </dsp:sp>
    <dsp:sp modelId="{7E59511E-B1A6-4748-ADE5-0E62EAC8BF92}">
      <dsp:nvSpPr>
        <dsp:cNvPr id="0" name=""/>
        <dsp:cNvSpPr/>
      </dsp:nvSpPr>
      <dsp:spPr>
        <a:xfrm>
          <a:off x="5646749" y="0"/>
          <a:ext cx="3135653" cy="108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Средняя степень достижения показателей 110,3%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6749" y="0"/>
        <a:ext cx="3135653" cy="1080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8E9B69-9C6D-4BC7-B9EA-6529E9A57F34}">
      <dsp:nvSpPr>
        <dsp:cNvPr id="0" name=""/>
        <dsp:cNvSpPr/>
      </dsp:nvSpPr>
      <dsp:spPr>
        <a:xfrm rot="10800000">
          <a:off x="1678013" y="2521"/>
          <a:ext cx="6080760" cy="58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222" tIns="45720" rIns="85344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«Развитие малого и среднего предпринимательства, потребительского рынка  и сельскохозяйственных товаропроизводителей города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78013" y="2521"/>
        <a:ext cx="6080760" cy="585575"/>
      </dsp:txXfrm>
    </dsp:sp>
    <dsp:sp modelId="{BEEF3E39-5934-4B38-BF03-845A4871B056}">
      <dsp:nvSpPr>
        <dsp:cNvPr id="0" name=""/>
        <dsp:cNvSpPr/>
      </dsp:nvSpPr>
      <dsp:spPr>
        <a:xfrm>
          <a:off x="1385226" y="2521"/>
          <a:ext cx="585575" cy="5855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851A16-E20F-46E3-8202-64EB70A2D30E}">
      <dsp:nvSpPr>
        <dsp:cNvPr id="0" name=""/>
        <dsp:cNvSpPr/>
      </dsp:nvSpPr>
      <dsp:spPr>
        <a:xfrm rot="10800000">
          <a:off x="1678013" y="762895"/>
          <a:ext cx="6080760" cy="58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222" tIns="45720" rIns="85344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«Развитие жилищно-коммунального комплекса и повышение энергетической эффективности в городе Урай» </a:t>
          </a:r>
        </a:p>
      </dsp:txBody>
      <dsp:txXfrm rot="10800000">
        <a:off x="1678013" y="762895"/>
        <a:ext cx="6080760" cy="585575"/>
      </dsp:txXfrm>
    </dsp:sp>
    <dsp:sp modelId="{3920B18F-AC61-46A7-962B-BF583901F3EF}">
      <dsp:nvSpPr>
        <dsp:cNvPr id="0" name=""/>
        <dsp:cNvSpPr/>
      </dsp:nvSpPr>
      <dsp:spPr>
        <a:xfrm>
          <a:off x="1385226" y="762895"/>
          <a:ext cx="585575" cy="5855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33EA1-F649-43CD-8AB3-521772E65B6C}">
      <dsp:nvSpPr>
        <dsp:cNvPr id="0" name=""/>
        <dsp:cNvSpPr/>
      </dsp:nvSpPr>
      <dsp:spPr>
        <a:xfrm rot="10800000">
          <a:off x="1678013" y="1523269"/>
          <a:ext cx="6080760" cy="58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222" tIns="45720" rIns="85344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«Управление муниципальными финансами в городе Урай»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78013" y="1523269"/>
        <a:ext cx="6080760" cy="585575"/>
      </dsp:txXfrm>
    </dsp:sp>
    <dsp:sp modelId="{12808ABA-4BFE-46E8-AA95-68098B629EE4}">
      <dsp:nvSpPr>
        <dsp:cNvPr id="0" name=""/>
        <dsp:cNvSpPr/>
      </dsp:nvSpPr>
      <dsp:spPr>
        <a:xfrm>
          <a:off x="1385226" y="1523269"/>
          <a:ext cx="585575" cy="5855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373C5A-222E-4598-832F-DAC787E42B94}">
      <dsp:nvSpPr>
        <dsp:cNvPr id="0" name=""/>
        <dsp:cNvSpPr/>
      </dsp:nvSpPr>
      <dsp:spPr>
        <a:xfrm rot="10800000">
          <a:off x="1678013" y="2283643"/>
          <a:ext cx="6080760" cy="58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222" tIns="45720" rIns="85344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«Развитие транспортной системы города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78013" y="2283643"/>
        <a:ext cx="6080760" cy="585575"/>
      </dsp:txXfrm>
    </dsp:sp>
    <dsp:sp modelId="{1BD5D7DC-952E-41F9-8ACC-5F9AF9DC2FF2}">
      <dsp:nvSpPr>
        <dsp:cNvPr id="0" name=""/>
        <dsp:cNvSpPr/>
      </dsp:nvSpPr>
      <dsp:spPr>
        <a:xfrm>
          <a:off x="1385226" y="2283643"/>
          <a:ext cx="585575" cy="58557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5668E5-947A-49DB-8371-E1B2B33357CF}">
      <dsp:nvSpPr>
        <dsp:cNvPr id="0" name=""/>
        <dsp:cNvSpPr/>
      </dsp:nvSpPr>
      <dsp:spPr>
        <a:xfrm rot="10800000">
          <a:off x="1678013" y="3044017"/>
          <a:ext cx="6080760" cy="58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222" tIns="45720" rIns="85344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«Охрана окружающей среды в границах города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78013" y="3044017"/>
        <a:ext cx="6080760" cy="585575"/>
      </dsp:txXfrm>
    </dsp:sp>
    <dsp:sp modelId="{5E22B78E-30AC-442E-9BBB-40654436FC1F}">
      <dsp:nvSpPr>
        <dsp:cNvPr id="0" name=""/>
        <dsp:cNvSpPr/>
      </dsp:nvSpPr>
      <dsp:spPr>
        <a:xfrm>
          <a:off x="1385226" y="3044017"/>
          <a:ext cx="585575" cy="58557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875CED-2CB7-479A-98B0-C23F7507F587}">
      <dsp:nvSpPr>
        <dsp:cNvPr id="0" name=""/>
        <dsp:cNvSpPr/>
      </dsp:nvSpPr>
      <dsp:spPr>
        <a:xfrm rot="10800000">
          <a:off x="1678013" y="3804391"/>
          <a:ext cx="6080760" cy="58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222" tIns="45720" rIns="85344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«Информационное общество -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78013" y="3804391"/>
        <a:ext cx="6080760" cy="585575"/>
      </dsp:txXfrm>
    </dsp:sp>
    <dsp:sp modelId="{88C17CEE-03A1-4A3F-B312-5BE87325266A}">
      <dsp:nvSpPr>
        <dsp:cNvPr id="0" name=""/>
        <dsp:cNvSpPr/>
      </dsp:nvSpPr>
      <dsp:spPr>
        <a:xfrm>
          <a:off x="1385226" y="3804391"/>
          <a:ext cx="585575" cy="58557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D5531-0554-480B-803A-3298F19F75F2}">
      <dsp:nvSpPr>
        <dsp:cNvPr id="0" name=""/>
        <dsp:cNvSpPr/>
      </dsp:nvSpPr>
      <dsp:spPr>
        <a:xfrm>
          <a:off x="0" y="0"/>
          <a:ext cx="4876800" cy="1061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703955" cy="1061397"/>
      </dsp:txXfrm>
    </dsp:sp>
    <dsp:sp modelId="{477A3E08-A8A0-4080-8EE0-606A4272A49C}">
      <dsp:nvSpPr>
        <dsp:cNvPr id="0" name=""/>
        <dsp:cNvSpPr/>
      </dsp:nvSpPr>
      <dsp:spPr>
        <a:xfrm>
          <a:off x="408432" y="1254379"/>
          <a:ext cx="4876800" cy="1061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Зарегистрировано </a:t>
          </a:r>
          <a:r>
            <a:rPr kumimoji="0" lang="ru-RU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1 282 субъекта </a:t>
          </a: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малого среднего предпринимательства и </a:t>
          </a:r>
          <a:r>
            <a:rPr kumimoji="0" lang="ru-RU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1255 «самозанятых» 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гражданина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432" y="1254379"/>
        <a:ext cx="3778459" cy="1061397"/>
      </dsp:txXfrm>
    </dsp:sp>
    <dsp:sp modelId="{53888B78-F65B-4F14-B8A0-A2B125FEBC07}">
      <dsp:nvSpPr>
        <dsp:cNvPr id="0" name=""/>
        <dsp:cNvSpPr/>
      </dsp:nvSpPr>
      <dsp:spPr>
        <a:xfrm>
          <a:off x="810768" y="2508758"/>
          <a:ext cx="4876800" cy="1061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Оказана финансовая </a:t>
          </a:r>
          <a:r>
            <a:rPr kumimoji="0" lang="ru-RU" sz="1600" b="1" i="0" u="none" strike="noStrike" kern="1200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поддержка </a:t>
          </a:r>
          <a:r>
            <a:rPr kumimoji="0" lang="ru-RU" sz="2000" b="1" i="0" u="none" strike="noStrike" kern="1200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22 </a:t>
          </a:r>
          <a:r>
            <a:rPr kumimoji="0" lang="ru-RU" sz="1600" b="1" i="0" u="none" strike="noStrike" kern="1200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предпринимателям, на общую сумму </a:t>
          </a:r>
          <a:r>
            <a:rPr kumimoji="0" lang="ru-RU" sz="2000" b="1" i="0" u="none" strike="noStrike" kern="1200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2,842 млн. рублей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0768" y="2508758"/>
        <a:ext cx="3784555" cy="1061397"/>
      </dsp:txXfrm>
    </dsp:sp>
    <dsp:sp modelId="{D8FFDC95-FB7F-479E-A154-2A7FA3CC882E}">
      <dsp:nvSpPr>
        <dsp:cNvPr id="0" name=""/>
        <dsp:cNvSpPr/>
      </dsp:nvSpPr>
      <dsp:spPr>
        <a:xfrm>
          <a:off x="1219200" y="3744415"/>
          <a:ext cx="4876800" cy="1061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Численность занятых в сфере малого и среднего предпринимательства составила </a:t>
          </a:r>
          <a:r>
            <a:rPr kumimoji="0" lang="ru-RU" sz="2000" b="1" i="0" u="none" strike="noStrike" kern="1200" cap="none" normalizeH="0" baseline="0" smtClean="0">
              <a:ln/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3,7 тыс. человек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9200" y="3744415"/>
        <a:ext cx="3778459" cy="1061397"/>
      </dsp:txXfrm>
    </dsp:sp>
    <dsp:sp modelId="{AB3C5162-C32C-4F62-85A8-25FE8D772937}">
      <dsp:nvSpPr>
        <dsp:cNvPr id="0" name=""/>
        <dsp:cNvSpPr/>
      </dsp:nvSpPr>
      <dsp:spPr>
        <a:xfrm>
          <a:off x="4186891" y="812934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4186891" y="812934"/>
        <a:ext cx="689908" cy="689908"/>
      </dsp:txXfrm>
    </dsp:sp>
    <dsp:sp modelId="{E6A59417-1DCC-4611-821D-6B26A66160FA}">
      <dsp:nvSpPr>
        <dsp:cNvPr id="0" name=""/>
        <dsp:cNvSpPr/>
      </dsp:nvSpPr>
      <dsp:spPr>
        <a:xfrm>
          <a:off x="4595323" y="2067313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4595323" y="2067313"/>
        <a:ext cx="689908" cy="689908"/>
      </dsp:txXfrm>
    </dsp:sp>
    <dsp:sp modelId="{3E1E5310-1385-4522-A7F5-C7A7EBEC23FF}">
      <dsp:nvSpPr>
        <dsp:cNvPr id="0" name=""/>
        <dsp:cNvSpPr/>
      </dsp:nvSpPr>
      <dsp:spPr>
        <a:xfrm>
          <a:off x="4997659" y="3321693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4997659" y="3321693"/>
        <a:ext cx="689908" cy="6899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C95DE-6DF6-4B71-A9EE-8AE30B008D1D}">
      <dsp:nvSpPr>
        <dsp:cNvPr id="0" name=""/>
        <dsp:cNvSpPr/>
      </dsp:nvSpPr>
      <dsp:spPr>
        <a:xfrm>
          <a:off x="0" y="0"/>
          <a:ext cx="4691945" cy="1317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Развитие и модернизация городского коммунального хозяйства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347185" cy="1317746"/>
      </dsp:txXfrm>
    </dsp:sp>
    <dsp:sp modelId="{571D9FEA-CAAA-439D-9F63-A7305FEFE3DA}">
      <dsp:nvSpPr>
        <dsp:cNvPr id="0" name=""/>
        <dsp:cNvSpPr/>
      </dsp:nvSpPr>
      <dsp:spPr>
        <a:xfrm>
          <a:off x="413995" y="1537370"/>
          <a:ext cx="4691945" cy="1317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Проведена реконструкция сетей: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км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теплоснабжения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1,22 км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горячего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водоснабжения</a:t>
          </a:r>
        </a:p>
      </dsp:txBody>
      <dsp:txXfrm>
        <a:off x="413995" y="1537370"/>
        <a:ext cx="3421415" cy="1317746"/>
      </dsp:txXfrm>
    </dsp:sp>
    <dsp:sp modelId="{64C3EEE9-7C7E-4AC8-B33B-15751D79C78A}">
      <dsp:nvSpPr>
        <dsp:cNvPr id="0" name=""/>
        <dsp:cNvSpPr/>
      </dsp:nvSpPr>
      <dsp:spPr>
        <a:xfrm>
          <a:off x="827990" y="3074741"/>
          <a:ext cx="4691945" cy="1317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3,6 км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холодного водоснабжения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0,9 км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сетей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водоотведения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7990" y="3074741"/>
        <a:ext cx="3421415" cy="1317746"/>
      </dsp:txXfrm>
    </dsp:sp>
    <dsp:sp modelId="{979A7B34-6BB1-4DD0-AC1E-5692072568FE}">
      <dsp:nvSpPr>
        <dsp:cNvPr id="0" name=""/>
        <dsp:cNvSpPr/>
      </dsp:nvSpPr>
      <dsp:spPr>
        <a:xfrm>
          <a:off x="3835410" y="999291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3835410" y="999291"/>
        <a:ext cx="856535" cy="856535"/>
      </dsp:txXfrm>
    </dsp:sp>
    <dsp:sp modelId="{6B2604EC-6B2F-4E17-9503-360E081870AF}">
      <dsp:nvSpPr>
        <dsp:cNvPr id="0" name=""/>
        <dsp:cNvSpPr/>
      </dsp:nvSpPr>
      <dsp:spPr>
        <a:xfrm>
          <a:off x="4249405" y="2527876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4249405" y="2527876"/>
        <a:ext cx="856535" cy="8565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F07D8-15FE-4E9B-BD05-5C831E5EA5C9}">
      <dsp:nvSpPr>
        <dsp:cNvPr id="0" name=""/>
        <dsp:cNvSpPr/>
      </dsp:nvSpPr>
      <dsp:spPr>
        <a:xfrm>
          <a:off x="0" y="0"/>
          <a:ext cx="8640960" cy="176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2021 году: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Очищено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6,5 км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прибрежной полосы рек </a:t>
          </a:r>
          <a:r>
            <a:rPr lang="ru-RU" sz="1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Конда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Колосья, приняло участие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736 человек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Ликвидировано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16 мест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несанкционированного размещения отходов.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 общегородской субботник, собрано свыше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40м3 мусора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4527" y="0"/>
        <a:ext cx="6736432" cy="1763359"/>
      </dsp:txXfrm>
    </dsp:sp>
    <dsp:sp modelId="{2B437F37-A5BD-4B7C-8F87-940FC874A226}">
      <dsp:nvSpPr>
        <dsp:cNvPr id="0" name=""/>
        <dsp:cNvSpPr/>
      </dsp:nvSpPr>
      <dsp:spPr>
        <a:xfrm>
          <a:off x="176335" y="176335"/>
          <a:ext cx="1728192" cy="1410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DA69E2-66EF-4867-95BD-168F2DD16409}">
      <dsp:nvSpPr>
        <dsp:cNvPr id="0" name=""/>
        <dsp:cNvSpPr/>
      </dsp:nvSpPr>
      <dsp:spPr>
        <a:xfrm>
          <a:off x="0" y="1939695"/>
          <a:ext cx="8640960" cy="176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2021 году: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Посажено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саженцев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замен погибших, которые были высажены в рамках акции «90 кедров».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Высажено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 яблонь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Спортивном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сквере на аллее в рамках международной акции «Сад памяти».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4527" y="1939695"/>
        <a:ext cx="6736432" cy="1763359"/>
      </dsp:txXfrm>
    </dsp:sp>
    <dsp:sp modelId="{901A9BFD-B575-4088-A0C2-1617DC0C6582}">
      <dsp:nvSpPr>
        <dsp:cNvPr id="0" name=""/>
        <dsp:cNvSpPr/>
      </dsp:nvSpPr>
      <dsp:spPr>
        <a:xfrm>
          <a:off x="176335" y="2116031"/>
          <a:ext cx="1728192" cy="1410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08839-E5DD-4042-A2C2-63091679C9EC}">
      <dsp:nvSpPr>
        <dsp:cNvPr id="0" name=""/>
        <dsp:cNvSpPr/>
      </dsp:nvSpPr>
      <dsp:spPr>
        <a:xfrm>
          <a:off x="0" y="0"/>
          <a:ext cx="8640960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Национальный проект «Экология»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640960" cy="7113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609A7-61B3-466D-80D3-CFD2AD189896}">
      <dsp:nvSpPr>
        <dsp:cNvPr id="0" name=""/>
        <dsp:cNvSpPr/>
      </dsp:nvSpPr>
      <dsp:spPr>
        <a:xfrm>
          <a:off x="2573" y="0"/>
          <a:ext cx="3135653" cy="108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Выполнены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мероприятия  10 муниципальных программ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3" y="0"/>
        <a:ext cx="3135653" cy="1080120"/>
      </dsp:txXfrm>
    </dsp:sp>
    <dsp:sp modelId="{4DBB1CA3-14C1-41B9-A3AD-03C722122840}">
      <dsp:nvSpPr>
        <dsp:cNvPr id="0" name=""/>
        <dsp:cNvSpPr/>
      </dsp:nvSpPr>
      <dsp:spPr>
        <a:xfrm>
          <a:off x="2824661" y="0"/>
          <a:ext cx="3135653" cy="108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Принято участие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4 национальных проектах 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4661" y="0"/>
        <a:ext cx="3135653" cy="1080120"/>
      </dsp:txXfrm>
    </dsp:sp>
    <dsp:sp modelId="{7E59511E-B1A6-4748-ADE5-0E62EAC8BF92}">
      <dsp:nvSpPr>
        <dsp:cNvPr id="0" name=""/>
        <dsp:cNvSpPr/>
      </dsp:nvSpPr>
      <dsp:spPr>
        <a:xfrm>
          <a:off x="5646749" y="0"/>
          <a:ext cx="3135653" cy="108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Средняя степень достижения показателей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138,6%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6749" y="0"/>
        <a:ext cx="3135653" cy="10801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51A16-E20F-46E3-8202-64EB70A2D30E}">
      <dsp:nvSpPr>
        <dsp:cNvPr id="0" name=""/>
        <dsp:cNvSpPr/>
      </dsp:nvSpPr>
      <dsp:spPr>
        <a:xfrm rot="10800000">
          <a:off x="1031880" y="311"/>
          <a:ext cx="3447743" cy="653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333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«Совершенствование и развитие муниципального управления в городе Урай»</a:t>
          </a:r>
        </a:p>
      </dsp:txBody>
      <dsp:txXfrm rot="10800000">
        <a:off x="1031880" y="311"/>
        <a:ext cx="3447743" cy="653856"/>
      </dsp:txXfrm>
    </dsp:sp>
    <dsp:sp modelId="{3920B18F-AC61-46A7-962B-BF583901F3EF}">
      <dsp:nvSpPr>
        <dsp:cNvPr id="0" name=""/>
        <dsp:cNvSpPr/>
      </dsp:nvSpPr>
      <dsp:spPr>
        <a:xfrm>
          <a:off x="704952" y="311"/>
          <a:ext cx="653856" cy="653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33EA1-F649-43CD-8AB3-521772E65B6C}">
      <dsp:nvSpPr>
        <dsp:cNvPr id="0" name=""/>
        <dsp:cNvSpPr/>
      </dsp:nvSpPr>
      <dsp:spPr>
        <a:xfrm rot="10800000">
          <a:off x="1031880" y="849348"/>
          <a:ext cx="3447743" cy="653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333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«Формирование современной городской среды муниципального образования город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31880" y="849348"/>
        <a:ext cx="3447743" cy="653856"/>
      </dsp:txXfrm>
    </dsp:sp>
    <dsp:sp modelId="{12808ABA-4BFE-46E8-AA95-68098B629EE4}">
      <dsp:nvSpPr>
        <dsp:cNvPr id="0" name=""/>
        <dsp:cNvSpPr/>
      </dsp:nvSpPr>
      <dsp:spPr>
        <a:xfrm>
          <a:off x="704952" y="849348"/>
          <a:ext cx="653856" cy="6538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373C5A-222E-4598-832F-DAC787E42B94}">
      <dsp:nvSpPr>
        <dsp:cNvPr id="0" name=""/>
        <dsp:cNvSpPr/>
      </dsp:nvSpPr>
      <dsp:spPr>
        <a:xfrm rot="10800000">
          <a:off x="1031880" y="1698386"/>
          <a:ext cx="3447743" cy="653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333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«Обеспечение градостроительной деятельности на территории города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31880" y="1698386"/>
        <a:ext cx="3447743" cy="653856"/>
      </dsp:txXfrm>
    </dsp:sp>
    <dsp:sp modelId="{1BD5D7DC-952E-41F9-8ACC-5F9AF9DC2FF2}">
      <dsp:nvSpPr>
        <dsp:cNvPr id="0" name=""/>
        <dsp:cNvSpPr/>
      </dsp:nvSpPr>
      <dsp:spPr>
        <a:xfrm>
          <a:off x="704952" y="1698386"/>
          <a:ext cx="653856" cy="6538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5668E5-947A-49DB-8371-E1B2B33357CF}">
      <dsp:nvSpPr>
        <dsp:cNvPr id="0" name=""/>
        <dsp:cNvSpPr/>
      </dsp:nvSpPr>
      <dsp:spPr>
        <a:xfrm rot="10800000">
          <a:off x="1031880" y="2547424"/>
          <a:ext cx="3447743" cy="11397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333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«Защита населения и территории от чрезвычайных ситуаций, совершенствование гражданской обороны и обеспечения первичных мер пожарной безопасности»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31880" y="2547424"/>
        <a:ext cx="3447743" cy="1139730"/>
      </dsp:txXfrm>
    </dsp:sp>
    <dsp:sp modelId="{5E22B78E-30AC-442E-9BBB-40654436FC1F}">
      <dsp:nvSpPr>
        <dsp:cNvPr id="0" name=""/>
        <dsp:cNvSpPr/>
      </dsp:nvSpPr>
      <dsp:spPr>
        <a:xfrm>
          <a:off x="704952" y="2790361"/>
          <a:ext cx="653856" cy="6538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875CED-2CB7-479A-98B0-C23F7507F587}">
      <dsp:nvSpPr>
        <dsp:cNvPr id="0" name=""/>
        <dsp:cNvSpPr/>
      </dsp:nvSpPr>
      <dsp:spPr>
        <a:xfrm rot="10800000">
          <a:off x="1031880" y="3882336"/>
          <a:ext cx="3447743" cy="6538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333" tIns="45720" rIns="85344" bIns="45720" numCol="1" spcCol="1270" anchor="ctr" anchorCtr="0">
          <a:noAutofit/>
        </a:bodyPr>
        <a:lstStyle/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Муниципальная программа</a:t>
          </a:r>
        </a:p>
        <a:p>
          <a:pPr lvl="0" algn="l" defTabSz="5334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«Профилактика правонарушений на территории   города Урай»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31880" y="3882336"/>
        <a:ext cx="3447743" cy="653856"/>
      </dsp:txXfrm>
    </dsp:sp>
    <dsp:sp modelId="{88C17CEE-03A1-4A3F-B312-5BE87325266A}">
      <dsp:nvSpPr>
        <dsp:cNvPr id="0" name=""/>
        <dsp:cNvSpPr/>
      </dsp:nvSpPr>
      <dsp:spPr>
        <a:xfrm>
          <a:off x="704952" y="3882336"/>
          <a:ext cx="653856" cy="6538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2DCAF-89A5-4A73-BE24-1CCEC9578FA5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29D5E-E552-44FF-8639-00F41361FA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D8F47-4CE5-4FFA-B5B4-9D8CA387BCAB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F331C-C4C7-492F-B35D-45B014F0D4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04033-E990-41EE-A33F-9917354A7EA9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FBEA-8C39-4002-891E-3BF51FBA5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65AFE-3030-452A-9793-2A38484831A7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21A20-AC21-4A66-B4B3-DEA48A7004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20C06-72CF-4565-A663-F3BB875C4AB9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7C34-5AEB-44B9-934C-5572105860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DAFF9-6C1B-4F9D-BDD9-9818E774143A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26A88-669D-455D-B3AF-E819796D32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1ABEE-FC09-45FD-9048-0F6C7187D67D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CC497-902D-4A36-B274-78CF6A8DD8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A9037-C047-45A1-998C-1447D24FBBD6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A8CC-A4E9-4227-8143-9879AE6566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47172-0AB7-4B66-9242-96472B92CFE3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4158D-5FEB-4746-9E9C-44A6FA724E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C93F0-99E4-4DB1-8F7C-A13AED83DE73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E353E-F7B7-44F3-AF03-AB94D23A80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EBDC1-73EA-4934-9AF3-F2A39D928FC7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EA069-EA4E-4970-8897-C8131A3FB2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A416B-E81B-46BF-9A5D-3EEA12FA8A1E}" type="datetimeFigureOut">
              <a:rPr lang="ru-RU" smtClean="0"/>
              <a:pPr>
                <a:defRPr/>
              </a:pPr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58A395-FBFF-4537-95BB-B9C3C0E918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3.jpeg"/><Relationship Id="rId9" Type="http://schemas.microsoft.com/office/2007/relationships/diagramDrawing" Target="../diagrams/drawin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Y:\Влад\2019\эскизы\заставка копия 7-восстановлен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060848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ОТЧЕТ О ХОДЕ ИСПОЛНЕНИЯ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1600" b="1" cap="all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ПЛАНА МЕРОПРИЯТИЙ По Реализации  стратегии социально–экономического развития муниципального образования городской округ город урай  до 2020 года и на период до 2030 года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517232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Oswald" pitchFamily="2" charset="-52"/>
              </a:rPr>
              <a:t>Администрация города Урай</a:t>
            </a:r>
          </a:p>
          <a:p>
            <a:pPr algn="r"/>
            <a:r>
              <a:rPr lang="ru-RU" sz="1400" dirty="0" smtClean="0">
                <a:latin typeface="Oswald" pitchFamily="2" charset="-52"/>
              </a:rPr>
              <a:t>Управление экономического развития</a:t>
            </a:r>
            <a:endParaRPr lang="ru-RU" sz="1400" dirty="0">
              <a:latin typeface="Oswal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51520" y="1988840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1663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052736"/>
            <a:ext cx="8640960" cy="711360"/>
            <a:chOff x="0" y="-108012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-108012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-1080120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«Образование»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23528" y="2132856"/>
          <a:ext cx="83529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1196752"/>
            <a:ext cx="8640960" cy="711360"/>
            <a:chOff x="0" y="-108012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-108012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-1080120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«Образование»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11663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395536" y="1988840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1663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124744"/>
            <a:ext cx="8640960" cy="711360"/>
            <a:chOff x="0" y="-108012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-108012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0" y="-1080120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«Культура»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323528" y="2060848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51520" y="1124744"/>
            <a:ext cx="8640960" cy="711360"/>
            <a:chOff x="72008" y="-1872208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2008" y="-1872208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2008" y="-1872208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Национальный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«Демография»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Региональный проект «Спорт-норма жизни»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11663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25259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3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8144" y="5589240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Oswald" pitchFamily="2" charset="-52"/>
              </a:rPr>
              <a:t>Администрация города Урай</a:t>
            </a:r>
          </a:p>
          <a:p>
            <a:pPr algn="r"/>
            <a:r>
              <a:rPr lang="ru-RU" sz="1400" dirty="0" smtClean="0">
                <a:latin typeface="Oswald" pitchFamily="2" charset="-52"/>
              </a:rPr>
              <a:t>Управление экономического развития</a:t>
            </a:r>
            <a:endParaRPr lang="ru-RU" sz="1400" dirty="0">
              <a:latin typeface="Oswal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71400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539552" y="1484784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6334780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Oswald" pitchFamily="2" charset="-52"/>
              </a:rPr>
              <a:t>Администрация города Урай</a:t>
            </a:r>
          </a:p>
          <a:p>
            <a:pPr algn="r"/>
            <a:r>
              <a:rPr lang="ru-RU" sz="1400" dirty="0" smtClean="0">
                <a:latin typeface="Oswald" pitchFamily="2" charset="-52"/>
              </a:rPr>
              <a:t>Управление экономического развития</a:t>
            </a:r>
            <a:endParaRPr lang="ru-RU" sz="1400" dirty="0">
              <a:latin typeface="Oswald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плана мероприятий по реализации Стратегии социально-экономического развития города Урай на период до 2030 года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179512" y="1052736"/>
          <a:ext cx="87849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2276872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116632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1 Диверсификация экономики,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инвестиционное развитие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3528" y="2924944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 от осуществления предпринимательской деятельности в городской бюджет за 2021 год, млн. рублей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048000" y="1124744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6632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1 Диверсификация экономики,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инвестиционное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4221088"/>
          <a:ext cx="3624436" cy="22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8" name="Рисунок 7" descr="20170902_1015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124744"/>
            <a:ext cx="2795802" cy="157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2996952"/>
            <a:ext cx="334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объектов жилищно-коммунального хозяйства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работе в осеннее – зимний период 146,2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663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1 Диверсификация экономики,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инвестиционное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491880" y="1196752"/>
          <a:ext cx="5519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C:\Users\KuzmenkoVS\YandexDisk\Скриншоты\2022-02-08_17-55-0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052736"/>
            <a:ext cx="26642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Диаграмма 12"/>
          <p:cNvGraphicFramePr/>
          <p:nvPr/>
        </p:nvGraphicFramePr>
        <p:xfrm>
          <a:off x="179512" y="4149080"/>
          <a:ext cx="3960440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1 Диверсификация экономики,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инвестиционное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2060848"/>
          <a:ext cx="864096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79512" y="1196752"/>
          <a:ext cx="86409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179512" y="1052736"/>
          <a:ext cx="87849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211960" y="2204864"/>
          <a:ext cx="51845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-324544" y="2204864"/>
          <a:ext cx="54726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116632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Прямоугольник 8"/>
          <p:cNvSpPr>
            <a:spLocks noChangeArrowheads="1"/>
          </p:cNvSpPr>
          <p:nvPr/>
        </p:nvSpPr>
        <p:spPr bwMode="auto">
          <a:xfrm>
            <a:off x="395536" y="1700808"/>
            <a:ext cx="824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</a:rPr>
              <a:t>Национальный проект «Жильё и городская среда»</a:t>
            </a:r>
            <a:endParaRPr lang="ru-RU" sz="2000" dirty="0">
              <a:solidFill>
                <a:schemeClr val="bg1"/>
              </a:solidFill>
              <a:latin typeface="Oswald" charset="-52"/>
            </a:endParaRPr>
          </a:p>
        </p:txBody>
      </p:sp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79512" y="2636912"/>
          <a:ext cx="41044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5" name="Picture 1" descr="Y:\Влад\2022\доклад главы\ФОТО на отчет главы\2-e1643255631211-1024x57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07504" y="1196752"/>
            <a:ext cx="2572069" cy="144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/>
        </p:nvGraphicFramePr>
        <p:xfrm>
          <a:off x="3095328" y="1340768"/>
          <a:ext cx="56531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663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251520" y="1916832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1663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Целевой блок 2 «Повышение качества жизни населения, инновационное развитие  социальной сферы»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8640960" cy="711360"/>
            <a:chOff x="0" y="0"/>
            <a:chExt cx="8640960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8640960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726" y="34726"/>
              <a:ext cx="8571508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Федеральный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проект «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Формирование комфортной городской среды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18991</TotalTime>
  <Words>1149</Words>
  <Application>Microsoft Office PowerPoint</Application>
  <PresentationFormat>Экран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Oswald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Кузьменко Владислав Сергеевич</dc:creator>
  <cp:lastModifiedBy>Лучанинова Кристина Александровна</cp:lastModifiedBy>
  <cp:revision>1620</cp:revision>
  <dcterms:created xsi:type="dcterms:W3CDTF">2014-11-24T09:39:13Z</dcterms:created>
  <dcterms:modified xsi:type="dcterms:W3CDTF">2022-03-11T04:16:57Z</dcterms:modified>
</cp:coreProperties>
</file>