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diagrams/layout3.xml" ContentType="application/vnd.openxmlformats-officedocument.drawingml.diagram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3" r:id="rId2"/>
    <p:sldMasterId id="2147483697" r:id="rId3"/>
    <p:sldMasterId id="2147483710" r:id="rId4"/>
    <p:sldMasterId id="2147483723" r:id="rId5"/>
    <p:sldMasterId id="2147483736" r:id="rId6"/>
    <p:sldMasterId id="2147483749" r:id="rId7"/>
    <p:sldMasterId id="2147483762" r:id="rId8"/>
    <p:sldMasterId id="2147483825" r:id="rId9"/>
    <p:sldMasterId id="2147483838" r:id="rId10"/>
  </p:sldMasterIdLst>
  <p:notesMasterIdLst>
    <p:notesMasterId r:id="rId19"/>
  </p:notesMasterIdLst>
  <p:handoutMasterIdLst>
    <p:handoutMasterId r:id="rId20"/>
  </p:handoutMasterIdLst>
  <p:sldIdLst>
    <p:sldId id="346" r:id="rId11"/>
    <p:sldId id="343" r:id="rId12"/>
    <p:sldId id="367" r:id="rId13"/>
    <p:sldId id="336" r:id="rId14"/>
    <p:sldId id="335" r:id="rId15"/>
    <p:sldId id="363" r:id="rId16"/>
    <p:sldId id="366" r:id="rId17"/>
    <p:sldId id="277" r:id="rId18"/>
  </p:sldIdLst>
  <p:sldSz cx="10693400" cy="7561263"/>
  <p:notesSz cx="6858000" cy="9947275"/>
  <p:defaultTextStyle>
    <a:defPPr>
      <a:defRPr lang="ru-RU"/>
    </a:defPPr>
    <a:lvl1pPr algn="l" defTabSz="1041724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20071" indent="-63430" algn="l" defTabSz="1041724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1724" indent="-128442" algn="l" defTabSz="1041724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1796" indent="-191861" algn="l" defTabSz="1041724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3446" indent="-256864" algn="l" defTabSz="1041724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3225" algn="l" defTabSz="913289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39875" algn="l" defTabSz="913289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6522" algn="l" defTabSz="913289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3165" algn="l" defTabSz="913289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7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A9"/>
    <a:srgbClr val="74AC77"/>
    <a:srgbClr val="504F53"/>
    <a:srgbClr val="8D8C9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422" y="-90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1D1430-753B-47CA-A137-FDB8DB70B372}" type="doc">
      <dgm:prSet loTypeId="urn:microsoft.com/office/officeart/2005/8/layout/target3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A5935846-0838-4F02-9CB0-9F69C0C5109D}">
      <dgm:prSet/>
      <dgm:spPr/>
      <dgm:t>
        <a:bodyPr/>
        <a:lstStyle/>
        <a:p>
          <a:r>
            <a: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получение дохода от самостоятельного ведения деятельности или использования имущества</a:t>
          </a:r>
        </a:p>
      </dgm:t>
    </dgm:pt>
    <dgm:pt modelId="{9C6AC56C-F650-4FBA-A8DC-225FE07A6D21}" type="parTrans" cxnId="{A7F4D27B-FD8D-4F7C-B1DB-7BA9B7968C71}">
      <dgm:prSet/>
      <dgm:spPr/>
      <dgm:t>
        <a:bodyPr/>
        <a:lstStyle/>
        <a:p>
          <a:endParaRPr lang="ru-RU"/>
        </a:p>
      </dgm:t>
    </dgm:pt>
    <dgm:pt modelId="{7E9AA72B-6944-41D5-BF60-D01D69E207A6}" type="sibTrans" cxnId="{A7F4D27B-FD8D-4F7C-B1DB-7BA9B7968C71}">
      <dgm:prSet/>
      <dgm:spPr/>
      <dgm:t>
        <a:bodyPr/>
        <a:lstStyle/>
        <a:p>
          <a:endParaRPr lang="ru-RU"/>
        </a:p>
      </dgm:t>
    </dgm:pt>
    <dgm:pt modelId="{85925ACB-5CAA-41BE-8689-53A352355EF3}">
      <dgm:prSet/>
      <dgm:spPr/>
      <dgm:t>
        <a:bodyPr/>
        <a:lstStyle/>
        <a:p>
          <a:r>
            <a: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доход не превышает 2 400 тыс. руб.</a:t>
          </a:r>
          <a:endParaRPr lang="ru-RU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D765C2-5C96-4A03-B60E-A1C1C4696BBE}" type="parTrans" cxnId="{0A4B040E-59AD-4ACB-B795-6D936E3F99D1}">
      <dgm:prSet/>
      <dgm:spPr/>
      <dgm:t>
        <a:bodyPr/>
        <a:lstStyle/>
        <a:p>
          <a:endParaRPr lang="ru-RU"/>
        </a:p>
      </dgm:t>
    </dgm:pt>
    <dgm:pt modelId="{E45A11D7-93B3-4C71-9C3B-8590D48D6559}" type="sibTrans" cxnId="{0A4B040E-59AD-4ACB-B795-6D936E3F99D1}">
      <dgm:prSet/>
      <dgm:spPr/>
      <dgm:t>
        <a:bodyPr/>
        <a:lstStyle/>
        <a:p>
          <a:endParaRPr lang="ru-RU"/>
        </a:p>
      </dgm:t>
    </dgm:pt>
    <dgm:pt modelId="{1F44D250-02F0-498A-AABA-89C1AC1DDD0D}">
      <dgm:prSet/>
      <dgm:spPr/>
      <dgm:t>
        <a:bodyPr/>
        <a:lstStyle/>
        <a:p>
          <a:r>
            <a: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привлекаются наемные работники по трудовым договорам</a:t>
          </a:r>
        </a:p>
      </dgm:t>
    </dgm:pt>
    <dgm:pt modelId="{6B4D3AD1-D807-44CF-BA57-8306A94512DC}" type="parTrans" cxnId="{3D16A857-9A9C-456A-B165-49AB3DDA9150}">
      <dgm:prSet/>
      <dgm:spPr/>
      <dgm:t>
        <a:bodyPr/>
        <a:lstStyle/>
        <a:p>
          <a:endParaRPr lang="ru-RU"/>
        </a:p>
      </dgm:t>
    </dgm:pt>
    <dgm:pt modelId="{9989F6C1-BAB6-4232-942E-BAB30FC27DD1}" type="sibTrans" cxnId="{3D16A857-9A9C-456A-B165-49AB3DDA9150}">
      <dgm:prSet/>
      <dgm:spPr/>
      <dgm:t>
        <a:bodyPr/>
        <a:lstStyle/>
        <a:p>
          <a:endParaRPr lang="ru-RU"/>
        </a:p>
      </dgm:t>
    </dgm:pt>
    <dgm:pt modelId="{8B6F90D1-59FB-499F-9FAB-BC093E42A62A}">
      <dgm:prSet/>
      <dgm:spPr/>
      <dgm:t>
        <a:bodyPr/>
        <a:lstStyle/>
        <a:p>
          <a:r>
            <a: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 ведении этой деятельности не имеют работодателя, с которым заключен трудовой договор</a:t>
          </a:r>
        </a:p>
      </dgm:t>
    </dgm:pt>
    <dgm:pt modelId="{01198349-35E6-4B1C-8389-5E6F2346CBE4}" type="parTrans" cxnId="{D8DF5346-1438-4BD7-9BDE-41D2E42D7139}">
      <dgm:prSet/>
      <dgm:spPr/>
      <dgm:t>
        <a:bodyPr/>
        <a:lstStyle/>
        <a:p>
          <a:endParaRPr lang="ru-RU"/>
        </a:p>
      </dgm:t>
    </dgm:pt>
    <dgm:pt modelId="{43885828-31DB-4D9B-B369-95395899F6AD}" type="sibTrans" cxnId="{D8DF5346-1438-4BD7-9BDE-41D2E42D7139}">
      <dgm:prSet/>
      <dgm:spPr/>
      <dgm:t>
        <a:bodyPr/>
        <a:lstStyle/>
        <a:p>
          <a:endParaRPr lang="ru-RU"/>
        </a:p>
      </dgm:t>
    </dgm:pt>
    <dgm:pt modelId="{57577E50-463D-4E35-83A1-7100AA607862}" type="pres">
      <dgm:prSet presAssocID="{251D1430-753B-47CA-A137-FDB8DB70B37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034264-8676-477F-842F-5A638475E8D7}" type="pres">
      <dgm:prSet presAssocID="{A5935846-0838-4F02-9CB0-9F69C0C5109D}" presName="circle1" presStyleLbl="node1" presStyleIdx="0" presStyleCnt="4"/>
      <dgm:spPr/>
    </dgm:pt>
    <dgm:pt modelId="{9D8AB1B8-577E-44EB-B16E-7E40DA175510}" type="pres">
      <dgm:prSet presAssocID="{A5935846-0838-4F02-9CB0-9F69C0C5109D}" presName="space" presStyleCnt="0"/>
      <dgm:spPr/>
    </dgm:pt>
    <dgm:pt modelId="{20DD31E1-B911-460D-9ADA-859F817D118D}" type="pres">
      <dgm:prSet presAssocID="{A5935846-0838-4F02-9CB0-9F69C0C5109D}" presName="rect1" presStyleLbl="alignAcc1" presStyleIdx="0" presStyleCnt="4"/>
      <dgm:spPr/>
      <dgm:t>
        <a:bodyPr/>
        <a:lstStyle/>
        <a:p>
          <a:endParaRPr lang="ru-RU"/>
        </a:p>
      </dgm:t>
    </dgm:pt>
    <dgm:pt modelId="{E0606305-FDFE-4AB5-AD84-6E7163A6CC83}" type="pres">
      <dgm:prSet presAssocID="{85925ACB-5CAA-41BE-8689-53A352355EF3}" presName="vertSpace2" presStyleLbl="node1" presStyleIdx="0" presStyleCnt="4"/>
      <dgm:spPr/>
    </dgm:pt>
    <dgm:pt modelId="{849C2FCF-5B6F-4304-895A-2575FF902F09}" type="pres">
      <dgm:prSet presAssocID="{85925ACB-5CAA-41BE-8689-53A352355EF3}" presName="circle2" presStyleLbl="node1" presStyleIdx="1" presStyleCnt="4"/>
      <dgm:spPr/>
    </dgm:pt>
    <dgm:pt modelId="{181E4C32-AACC-40C8-8302-41FD2226FA4F}" type="pres">
      <dgm:prSet presAssocID="{85925ACB-5CAA-41BE-8689-53A352355EF3}" presName="rect2" presStyleLbl="alignAcc1" presStyleIdx="1" presStyleCnt="4"/>
      <dgm:spPr/>
      <dgm:t>
        <a:bodyPr/>
        <a:lstStyle/>
        <a:p>
          <a:endParaRPr lang="ru-RU"/>
        </a:p>
      </dgm:t>
    </dgm:pt>
    <dgm:pt modelId="{49F8F58A-B352-465C-8877-ACBBC6355871}" type="pres">
      <dgm:prSet presAssocID="{1F44D250-02F0-498A-AABA-89C1AC1DDD0D}" presName="vertSpace3" presStyleLbl="node1" presStyleIdx="1" presStyleCnt="4"/>
      <dgm:spPr/>
    </dgm:pt>
    <dgm:pt modelId="{2622BD26-C9E9-4FF4-A51B-D67CED24FC43}" type="pres">
      <dgm:prSet presAssocID="{1F44D250-02F0-498A-AABA-89C1AC1DDD0D}" presName="circle3" presStyleLbl="node1" presStyleIdx="2" presStyleCnt="4"/>
      <dgm:spPr/>
    </dgm:pt>
    <dgm:pt modelId="{A3F2084A-CD11-4277-9EFF-84E4CEB918B3}" type="pres">
      <dgm:prSet presAssocID="{1F44D250-02F0-498A-AABA-89C1AC1DDD0D}" presName="rect3" presStyleLbl="alignAcc1" presStyleIdx="2" presStyleCnt="4"/>
      <dgm:spPr/>
      <dgm:t>
        <a:bodyPr/>
        <a:lstStyle/>
        <a:p>
          <a:endParaRPr lang="ru-RU"/>
        </a:p>
      </dgm:t>
    </dgm:pt>
    <dgm:pt modelId="{D1BFF4E7-BDE4-4CED-911A-6C363ACD1C52}" type="pres">
      <dgm:prSet presAssocID="{8B6F90D1-59FB-499F-9FAB-BC093E42A62A}" presName="vertSpace4" presStyleLbl="node1" presStyleIdx="2" presStyleCnt="4"/>
      <dgm:spPr/>
    </dgm:pt>
    <dgm:pt modelId="{354EDC88-E9FF-4B63-8B4F-2748E5E0AD21}" type="pres">
      <dgm:prSet presAssocID="{8B6F90D1-59FB-499F-9FAB-BC093E42A62A}" presName="circle4" presStyleLbl="node1" presStyleIdx="3" presStyleCnt="4"/>
      <dgm:spPr/>
    </dgm:pt>
    <dgm:pt modelId="{DC14794D-5404-4798-B89C-FBE856F92696}" type="pres">
      <dgm:prSet presAssocID="{8B6F90D1-59FB-499F-9FAB-BC093E42A62A}" presName="rect4" presStyleLbl="alignAcc1" presStyleIdx="3" presStyleCnt="4" custLinFactNeighborX="1218" custLinFactNeighborY="4648"/>
      <dgm:spPr/>
      <dgm:t>
        <a:bodyPr/>
        <a:lstStyle/>
        <a:p>
          <a:endParaRPr lang="ru-RU"/>
        </a:p>
      </dgm:t>
    </dgm:pt>
    <dgm:pt modelId="{5D2C7E11-34BE-4800-A1A9-E95AACAF5AD4}" type="pres">
      <dgm:prSet presAssocID="{A5935846-0838-4F02-9CB0-9F69C0C5109D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ABADA-6F93-43F0-AB92-C1764357C87D}" type="pres">
      <dgm:prSet presAssocID="{85925ACB-5CAA-41BE-8689-53A352355EF3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EC530-88D6-47BF-8CAD-C4865DD91438}" type="pres">
      <dgm:prSet presAssocID="{1F44D250-02F0-498A-AABA-89C1AC1DDD0D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B3ABC-8951-4F29-B5A9-3E0F88310D42}" type="pres">
      <dgm:prSet presAssocID="{8B6F90D1-59FB-499F-9FAB-BC093E42A62A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4B040E-59AD-4ACB-B795-6D936E3F99D1}" srcId="{251D1430-753B-47CA-A137-FDB8DB70B372}" destId="{85925ACB-5CAA-41BE-8689-53A352355EF3}" srcOrd="1" destOrd="0" parTransId="{14D765C2-5C96-4A03-B60E-A1C1C4696BBE}" sibTransId="{E45A11D7-93B3-4C71-9C3B-8590D48D6559}"/>
    <dgm:cxn modelId="{D8DF5346-1438-4BD7-9BDE-41D2E42D7139}" srcId="{251D1430-753B-47CA-A137-FDB8DB70B372}" destId="{8B6F90D1-59FB-499F-9FAB-BC093E42A62A}" srcOrd="3" destOrd="0" parTransId="{01198349-35E6-4B1C-8389-5E6F2346CBE4}" sibTransId="{43885828-31DB-4D9B-B369-95395899F6AD}"/>
    <dgm:cxn modelId="{C1337C86-0233-4B1D-BA0A-550F13DF1A00}" type="presOf" srcId="{A5935846-0838-4F02-9CB0-9F69C0C5109D}" destId="{5D2C7E11-34BE-4800-A1A9-E95AACAF5AD4}" srcOrd="1" destOrd="0" presId="urn:microsoft.com/office/officeart/2005/8/layout/target3"/>
    <dgm:cxn modelId="{8BCEB539-3719-45F1-A6D2-38EA4F5A38AC}" type="presOf" srcId="{85925ACB-5CAA-41BE-8689-53A352355EF3}" destId="{181E4C32-AACC-40C8-8302-41FD2226FA4F}" srcOrd="0" destOrd="0" presId="urn:microsoft.com/office/officeart/2005/8/layout/target3"/>
    <dgm:cxn modelId="{6207CEE9-EA7D-4C6F-81D5-259C2CABCE16}" type="presOf" srcId="{8B6F90D1-59FB-499F-9FAB-BC093E42A62A}" destId="{DC14794D-5404-4798-B89C-FBE856F92696}" srcOrd="0" destOrd="0" presId="urn:microsoft.com/office/officeart/2005/8/layout/target3"/>
    <dgm:cxn modelId="{8FCA2218-9751-4B5C-9071-9FC6D6D27771}" type="presOf" srcId="{1F44D250-02F0-498A-AABA-89C1AC1DDD0D}" destId="{AE8EC530-88D6-47BF-8CAD-C4865DD91438}" srcOrd="1" destOrd="0" presId="urn:microsoft.com/office/officeart/2005/8/layout/target3"/>
    <dgm:cxn modelId="{7A3C9088-1C95-48E6-A5CE-5F7F2C442A91}" type="presOf" srcId="{1F44D250-02F0-498A-AABA-89C1AC1DDD0D}" destId="{A3F2084A-CD11-4277-9EFF-84E4CEB918B3}" srcOrd="0" destOrd="0" presId="urn:microsoft.com/office/officeart/2005/8/layout/target3"/>
    <dgm:cxn modelId="{2BCA567B-51FA-4EC9-BDB4-12C4A44A119E}" type="presOf" srcId="{251D1430-753B-47CA-A137-FDB8DB70B372}" destId="{57577E50-463D-4E35-83A1-7100AA607862}" srcOrd="0" destOrd="0" presId="urn:microsoft.com/office/officeart/2005/8/layout/target3"/>
    <dgm:cxn modelId="{A7F4D27B-FD8D-4F7C-B1DB-7BA9B7968C71}" srcId="{251D1430-753B-47CA-A137-FDB8DB70B372}" destId="{A5935846-0838-4F02-9CB0-9F69C0C5109D}" srcOrd="0" destOrd="0" parTransId="{9C6AC56C-F650-4FBA-A8DC-225FE07A6D21}" sibTransId="{7E9AA72B-6944-41D5-BF60-D01D69E207A6}"/>
    <dgm:cxn modelId="{8D4EE3C8-706A-4041-905C-665539D6A921}" type="presOf" srcId="{85925ACB-5CAA-41BE-8689-53A352355EF3}" destId="{F1EABADA-6F93-43F0-AB92-C1764357C87D}" srcOrd="1" destOrd="0" presId="urn:microsoft.com/office/officeart/2005/8/layout/target3"/>
    <dgm:cxn modelId="{3D16A857-9A9C-456A-B165-49AB3DDA9150}" srcId="{251D1430-753B-47CA-A137-FDB8DB70B372}" destId="{1F44D250-02F0-498A-AABA-89C1AC1DDD0D}" srcOrd="2" destOrd="0" parTransId="{6B4D3AD1-D807-44CF-BA57-8306A94512DC}" sibTransId="{9989F6C1-BAB6-4232-942E-BAB30FC27DD1}"/>
    <dgm:cxn modelId="{25F4BEED-ED83-4C3F-8D71-28648662583D}" type="presOf" srcId="{8B6F90D1-59FB-499F-9FAB-BC093E42A62A}" destId="{21EB3ABC-8951-4F29-B5A9-3E0F88310D42}" srcOrd="1" destOrd="0" presId="urn:microsoft.com/office/officeart/2005/8/layout/target3"/>
    <dgm:cxn modelId="{414FD387-EBAE-412C-8C7E-636F876C9F2C}" type="presOf" srcId="{A5935846-0838-4F02-9CB0-9F69C0C5109D}" destId="{20DD31E1-B911-460D-9ADA-859F817D118D}" srcOrd="0" destOrd="0" presId="urn:microsoft.com/office/officeart/2005/8/layout/target3"/>
    <dgm:cxn modelId="{B125C6AB-A9BF-4B2A-9745-8AE037BD4336}" type="presParOf" srcId="{57577E50-463D-4E35-83A1-7100AA607862}" destId="{5E034264-8676-477F-842F-5A638475E8D7}" srcOrd="0" destOrd="0" presId="urn:microsoft.com/office/officeart/2005/8/layout/target3"/>
    <dgm:cxn modelId="{55B9BEED-A6F3-47AC-9D56-FFBF9FF64741}" type="presParOf" srcId="{57577E50-463D-4E35-83A1-7100AA607862}" destId="{9D8AB1B8-577E-44EB-B16E-7E40DA175510}" srcOrd="1" destOrd="0" presId="urn:microsoft.com/office/officeart/2005/8/layout/target3"/>
    <dgm:cxn modelId="{2690EDB4-C93A-4035-B4A0-CD739D87A790}" type="presParOf" srcId="{57577E50-463D-4E35-83A1-7100AA607862}" destId="{20DD31E1-B911-460D-9ADA-859F817D118D}" srcOrd="2" destOrd="0" presId="urn:microsoft.com/office/officeart/2005/8/layout/target3"/>
    <dgm:cxn modelId="{EF3386B1-26C8-4F7A-B9F9-B0B6D5C4FB8D}" type="presParOf" srcId="{57577E50-463D-4E35-83A1-7100AA607862}" destId="{E0606305-FDFE-4AB5-AD84-6E7163A6CC83}" srcOrd="3" destOrd="0" presId="urn:microsoft.com/office/officeart/2005/8/layout/target3"/>
    <dgm:cxn modelId="{3809DC55-7DAB-411C-87D0-AD85FC92363C}" type="presParOf" srcId="{57577E50-463D-4E35-83A1-7100AA607862}" destId="{849C2FCF-5B6F-4304-895A-2575FF902F09}" srcOrd="4" destOrd="0" presId="urn:microsoft.com/office/officeart/2005/8/layout/target3"/>
    <dgm:cxn modelId="{C9DFF226-CEB7-4DE2-AE70-05DD28FE7662}" type="presParOf" srcId="{57577E50-463D-4E35-83A1-7100AA607862}" destId="{181E4C32-AACC-40C8-8302-41FD2226FA4F}" srcOrd="5" destOrd="0" presId="urn:microsoft.com/office/officeart/2005/8/layout/target3"/>
    <dgm:cxn modelId="{486DCA68-ECDD-4745-86A4-C6F3990C7D20}" type="presParOf" srcId="{57577E50-463D-4E35-83A1-7100AA607862}" destId="{49F8F58A-B352-465C-8877-ACBBC6355871}" srcOrd="6" destOrd="0" presId="urn:microsoft.com/office/officeart/2005/8/layout/target3"/>
    <dgm:cxn modelId="{78A40FA2-9B70-44A4-9133-F33F16DB5AF7}" type="presParOf" srcId="{57577E50-463D-4E35-83A1-7100AA607862}" destId="{2622BD26-C9E9-4FF4-A51B-D67CED24FC43}" srcOrd="7" destOrd="0" presId="urn:microsoft.com/office/officeart/2005/8/layout/target3"/>
    <dgm:cxn modelId="{62FA7C5B-D169-4715-8581-CC65AE09786A}" type="presParOf" srcId="{57577E50-463D-4E35-83A1-7100AA607862}" destId="{A3F2084A-CD11-4277-9EFF-84E4CEB918B3}" srcOrd="8" destOrd="0" presId="urn:microsoft.com/office/officeart/2005/8/layout/target3"/>
    <dgm:cxn modelId="{0ABFBB09-930A-4EC4-97FF-1E2E0B1D5B87}" type="presParOf" srcId="{57577E50-463D-4E35-83A1-7100AA607862}" destId="{D1BFF4E7-BDE4-4CED-911A-6C363ACD1C52}" srcOrd="9" destOrd="0" presId="urn:microsoft.com/office/officeart/2005/8/layout/target3"/>
    <dgm:cxn modelId="{618F6CFF-25F9-4CAE-96E3-CC4B8D7D178E}" type="presParOf" srcId="{57577E50-463D-4E35-83A1-7100AA607862}" destId="{354EDC88-E9FF-4B63-8B4F-2748E5E0AD21}" srcOrd="10" destOrd="0" presId="urn:microsoft.com/office/officeart/2005/8/layout/target3"/>
    <dgm:cxn modelId="{33C42ACC-B24B-4637-BB5B-7D7D59140110}" type="presParOf" srcId="{57577E50-463D-4E35-83A1-7100AA607862}" destId="{DC14794D-5404-4798-B89C-FBE856F92696}" srcOrd="11" destOrd="0" presId="urn:microsoft.com/office/officeart/2005/8/layout/target3"/>
    <dgm:cxn modelId="{684189C1-8AF4-4CCF-A484-1F33E206C976}" type="presParOf" srcId="{57577E50-463D-4E35-83A1-7100AA607862}" destId="{5D2C7E11-34BE-4800-A1A9-E95AACAF5AD4}" srcOrd="12" destOrd="0" presId="urn:microsoft.com/office/officeart/2005/8/layout/target3"/>
    <dgm:cxn modelId="{878C5C73-2E6B-442F-8077-D0FF6890C34F}" type="presParOf" srcId="{57577E50-463D-4E35-83A1-7100AA607862}" destId="{F1EABADA-6F93-43F0-AB92-C1764357C87D}" srcOrd="13" destOrd="0" presId="urn:microsoft.com/office/officeart/2005/8/layout/target3"/>
    <dgm:cxn modelId="{4E135466-CA03-41CB-AA14-99A88260C02B}" type="presParOf" srcId="{57577E50-463D-4E35-83A1-7100AA607862}" destId="{AE8EC530-88D6-47BF-8CAD-C4865DD91438}" srcOrd="14" destOrd="0" presId="urn:microsoft.com/office/officeart/2005/8/layout/target3"/>
    <dgm:cxn modelId="{11F4700C-8965-4CD4-B8BF-1E42757A6CF9}" type="presParOf" srcId="{57577E50-463D-4E35-83A1-7100AA607862}" destId="{21EB3ABC-8951-4F29-B5A9-3E0F88310D42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E73D4-5D94-4B75-9DD1-CFE32E88A904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989D465-9073-44FB-8722-6F623BDFD27C}" type="pres">
      <dgm:prSet presAssocID="{602E73D4-5D94-4B75-9DD1-CFE32E88A90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9036E321-083C-4D8D-919E-A8ECE609ED97}" type="presOf" srcId="{602E73D4-5D94-4B75-9DD1-CFE32E88A904}" destId="{6989D465-9073-44FB-8722-6F623BDFD27C}" srcOrd="0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53DEFE-11D7-4E01-B370-FE617F04E604}" type="doc">
      <dgm:prSet loTypeId="urn:microsoft.com/office/officeart/2005/8/layout/cycle6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EAF88AFE-9047-4120-96E9-8A04850D752C}">
      <dgm:prSet phldrT="[Текст]" custT="1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400" b="1" dirty="0">
              <a:latin typeface="Arial Narrow" panose="020B0606020202030204" pitchFamily="34" charset="0"/>
            </a:rPr>
            <a:t>Юридические консультации и ведение бухгалтерии</a:t>
          </a:r>
        </a:p>
      </dgm:t>
    </dgm:pt>
    <dgm:pt modelId="{528CF0AA-DFE1-4FA6-BA69-0DEC8BADCA3E}" type="parTrans" cxnId="{4C9B0822-82FF-43BD-B240-385A2DCBC49B}">
      <dgm:prSet/>
      <dgm:spPr/>
      <dgm:t>
        <a:bodyPr/>
        <a:lstStyle/>
        <a:p>
          <a:endParaRPr lang="ru-RU"/>
        </a:p>
      </dgm:t>
    </dgm:pt>
    <dgm:pt modelId="{E5BF0ACC-AA00-4AB4-B32D-BB49E91FC41D}" type="sibTrans" cxnId="{4C9B0822-82FF-43BD-B240-385A2DCBC49B}">
      <dgm:prSet/>
      <dgm:spPr/>
      <dgm:t>
        <a:bodyPr/>
        <a:lstStyle/>
        <a:p>
          <a:endParaRPr lang="ru-RU"/>
        </a:p>
      </dgm:t>
    </dgm:pt>
    <dgm:pt modelId="{5FF361DA-1738-4533-A13D-F057326A336F}">
      <dgm:prSet phldrT="[Текст]" custT="1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400" b="1" dirty="0">
              <a:latin typeface="Arial Narrow" panose="020B0606020202030204" pitchFamily="34" charset="0"/>
            </a:rPr>
            <a:t>Услуги по перевозке пассажиров и грузов</a:t>
          </a:r>
        </a:p>
      </dgm:t>
    </dgm:pt>
    <dgm:pt modelId="{049147B4-7EAA-49E4-B178-3ADDEF78D6E2}" type="parTrans" cxnId="{061A5C6E-365D-4EFA-9919-8651216F34B9}">
      <dgm:prSet/>
      <dgm:spPr/>
      <dgm:t>
        <a:bodyPr/>
        <a:lstStyle/>
        <a:p>
          <a:endParaRPr lang="ru-RU"/>
        </a:p>
      </dgm:t>
    </dgm:pt>
    <dgm:pt modelId="{68D941CE-0E53-4226-B667-E85571D12184}" type="sibTrans" cxnId="{061A5C6E-365D-4EFA-9919-8651216F34B9}">
      <dgm:prSet/>
      <dgm:spPr/>
      <dgm:t>
        <a:bodyPr/>
        <a:lstStyle/>
        <a:p>
          <a:endParaRPr lang="ru-RU"/>
        </a:p>
      </dgm:t>
    </dgm:pt>
    <dgm:pt modelId="{9026C769-ADE1-4795-AB03-A251B0B087F1}">
      <dgm:prSet phldrT="[Текст]" custT="1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400" b="1" dirty="0">
              <a:latin typeface="Arial Narrow" panose="020B0606020202030204" pitchFamily="34" charset="0"/>
            </a:rPr>
            <a:t>Оказание косметологических услуг</a:t>
          </a:r>
        </a:p>
      </dgm:t>
    </dgm:pt>
    <dgm:pt modelId="{E6E07735-0F28-447E-8AA3-2586D4357A92}" type="parTrans" cxnId="{1F93E609-6CC0-49AD-8F9A-7A2CAC872AFD}">
      <dgm:prSet/>
      <dgm:spPr/>
      <dgm:t>
        <a:bodyPr/>
        <a:lstStyle/>
        <a:p>
          <a:endParaRPr lang="ru-RU"/>
        </a:p>
      </dgm:t>
    </dgm:pt>
    <dgm:pt modelId="{6209A2F8-19D0-4908-A945-2DA254508F20}" type="sibTrans" cxnId="{1F93E609-6CC0-49AD-8F9A-7A2CAC872AFD}">
      <dgm:prSet/>
      <dgm:spPr/>
      <dgm:t>
        <a:bodyPr/>
        <a:lstStyle/>
        <a:p>
          <a:endParaRPr lang="ru-RU"/>
        </a:p>
      </dgm:t>
    </dgm:pt>
    <dgm:pt modelId="{3AD865DA-178B-4F0A-9DFB-7DB7BC45E7D0}">
      <dgm:prSet phldrT="[Текст]" custT="1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400" b="1" dirty="0">
              <a:latin typeface="Arial Narrow" panose="020B0606020202030204" pitchFamily="34" charset="0"/>
            </a:rPr>
            <a:t>Продажа продукции собственного производства</a:t>
          </a:r>
        </a:p>
      </dgm:t>
    </dgm:pt>
    <dgm:pt modelId="{C7F13D90-0E74-4195-9AE9-6D024A88237E}" type="parTrans" cxnId="{F3D3A4FC-8C15-4F00-B52B-5CF7B79B63F8}">
      <dgm:prSet/>
      <dgm:spPr/>
      <dgm:t>
        <a:bodyPr/>
        <a:lstStyle/>
        <a:p>
          <a:endParaRPr lang="ru-RU"/>
        </a:p>
      </dgm:t>
    </dgm:pt>
    <dgm:pt modelId="{1054E1CE-CB7A-4698-9AE4-0DE29EE8A820}" type="sibTrans" cxnId="{F3D3A4FC-8C15-4F00-B52B-5CF7B79B63F8}">
      <dgm:prSet/>
      <dgm:spPr/>
      <dgm:t>
        <a:bodyPr/>
        <a:lstStyle/>
        <a:p>
          <a:endParaRPr lang="ru-RU"/>
        </a:p>
      </dgm:t>
    </dgm:pt>
    <dgm:pt modelId="{07FF09DD-CBD0-4A53-B9A2-0E23D991780D}">
      <dgm:prSet phldrT="[Текст]" custT="1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400" b="1" dirty="0">
              <a:latin typeface="Arial Narrow" panose="020B0606020202030204" pitchFamily="34" charset="0"/>
            </a:rPr>
            <a:t>Сдача квартиры посуточно или на долгий срок</a:t>
          </a:r>
        </a:p>
      </dgm:t>
    </dgm:pt>
    <dgm:pt modelId="{E00ECB41-704F-432F-AF74-FCF53F27A406}" type="parTrans" cxnId="{1D2ED4FF-6EF4-476D-B52E-58DA47D58790}">
      <dgm:prSet/>
      <dgm:spPr/>
      <dgm:t>
        <a:bodyPr/>
        <a:lstStyle/>
        <a:p>
          <a:endParaRPr lang="ru-RU"/>
        </a:p>
      </dgm:t>
    </dgm:pt>
    <dgm:pt modelId="{529F2634-4CD5-4025-8C4F-8F2033D9A06A}" type="sibTrans" cxnId="{1D2ED4FF-6EF4-476D-B52E-58DA47D58790}">
      <dgm:prSet/>
      <dgm:spPr/>
      <dgm:t>
        <a:bodyPr/>
        <a:lstStyle/>
        <a:p>
          <a:endParaRPr lang="ru-RU"/>
        </a:p>
      </dgm:t>
    </dgm:pt>
    <dgm:pt modelId="{2F285A64-22F7-4052-97BF-585A7D90DE5D}">
      <dgm:prSet phldrT="[Текст]" custT="1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400" b="1" dirty="0">
              <a:latin typeface="Arial Narrow" panose="020B0606020202030204" pitchFamily="34" charset="0"/>
            </a:rPr>
            <a:t>Фото и видео съемка на заказ</a:t>
          </a:r>
        </a:p>
      </dgm:t>
    </dgm:pt>
    <dgm:pt modelId="{D1D5E441-45C8-4B45-83D8-ADB796865764}" type="parTrans" cxnId="{CFFB63D9-608C-4D77-86CD-C9F33633271E}">
      <dgm:prSet/>
      <dgm:spPr/>
      <dgm:t>
        <a:bodyPr/>
        <a:lstStyle/>
        <a:p>
          <a:endParaRPr lang="ru-RU"/>
        </a:p>
      </dgm:t>
    </dgm:pt>
    <dgm:pt modelId="{B2CB230F-2C50-4F49-ADBB-92F5DC8A50D0}" type="sibTrans" cxnId="{CFFB63D9-608C-4D77-86CD-C9F33633271E}">
      <dgm:prSet/>
      <dgm:spPr/>
      <dgm:t>
        <a:bodyPr/>
        <a:lstStyle/>
        <a:p>
          <a:endParaRPr lang="ru-RU"/>
        </a:p>
      </dgm:t>
    </dgm:pt>
    <dgm:pt modelId="{43A10A62-DA18-446A-B3A8-0D7AD9029A78}" type="pres">
      <dgm:prSet presAssocID="{BA53DEFE-11D7-4E01-B370-FE617F04E60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A63470-2DDC-475C-B6A6-E8E68F60BA29}" type="pres">
      <dgm:prSet presAssocID="{EAF88AFE-9047-4120-96E9-8A04850D752C}" presName="node" presStyleLbl="node1" presStyleIdx="0" presStyleCnt="6" custScaleX="122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41F2B-F6A7-4BF3-9768-F89516A24178}" type="pres">
      <dgm:prSet presAssocID="{EAF88AFE-9047-4120-96E9-8A04850D752C}" presName="spNode" presStyleCnt="0"/>
      <dgm:spPr/>
    </dgm:pt>
    <dgm:pt modelId="{02D2D7B0-25B9-4469-8662-2D25BFF87965}" type="pres">
      <dgm:prSet presAssocID="{E5BF0ACC-AA00-4AB4-B32D-BB49E91FC41D}" presName="sibTrans" presStyleLbl="sibTrans1D1" presStyleIdx="0" presStyleCnt="6"/>
      <dgm:spPr/>
      <dgm:t>
        <a:bodyPr/>
        <a:lstStyle/>
        <a:p>
          <a:endParaRPr lang="ru-RU"/>
        </a:p>
      </dgm:t>
    </dgm:pt>
    <dgm:pt modelId="{D122CCCC-3B3B-4F67-A710-C340986578B4}" type="pres">
      <dgm:prSet presAssocID="{5FF361DA-1738-4533-A13D-F057326A336F}" presName="node" presStyleLbl="node1" presStyleIdx="1" presStyleCnt="6" custScaleX="119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3B03D-9A2D-48C0-8144-A5EF3AAC7484}" type="pres">
      <dgm:prSet presAssocID="{5FF361DA-1738-4533-A13D-F057326A336F}" presName="spNode" presStyleCnt="0"/>
      <dgm:spPr/>
    </dgm:pt>
    <dgm:pt modelId="{0C5C44AC-3426-4D5E-9B29-1DD56065EE20}" type="pres">
      <dgm:prSet presAssocID="{68D941CE-0E53-4226-B667-E85571D12184}" presName="sibTrans" presStyleLbl="sibTrans1D1" presStyleIdx="1" presStyleCnt="6"/>
      <dgm:spPr/>
      <dgm:t>
        <a:bodyPr/>
        <a:lstStyle/>
        <a:p>
          <a:endParaRPr lang="ru-RU"/>
        </a:p>
      </dgm:t>
    </dgm:pt>
    <dgm:pt modelId="{EC267E22-7D42-4D4A-AB38-3815F8FEF670}" type="pres">
      <dgm:prSet presAssocID="{9026C769-ADE1-4795-AB03-A251B0B087F1}" presName="node" presStyleLbl="node1" presStyleIdx="2" presStyleCnt="6" custScaleX="121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B23D3-4468-4C7A-BDD4-199B300CEF43}" type="pres">
      <dgm:prSet presAssocID="{9026C769-ADE1-4795-AB03-A251B0B087F1}" presName="spNode" presStyleCnt="0"/>
      <dgm:spPr/>
    </dgm:pt>
    <dgm:pt modelId="{8E210520-D567-479C-B953-25AE845A8E84}" type="pres">
      <dgm:prSet presAssocID="{6209A2F8-19D0-4908-A945-2DA254508F20}" presName="sibTrans" presStyleLbl="sibTrans1D1" presStyleIdx="2" presStyleCnt="6"/>
      <dgm:spPr/>
      <dgm:t>
        <a:bodyPr/>
        <a:lstStyle/>
        <a:p>
          <a:endParaRPr lang="ru-RU"/>
        </a:p>
      </dgm:t>
    </dgm:pt>
    <dgm:pt modelId="{9BCC3FB7-A340-4146-95AF-67A24DEBAE84}" type="pres">
      <dgm:prSet presAssocID="{3AD865DA-178B-4F0A-9DFB-7DB7BC45E7D0}" presName="node" presStyleLbl="node1" presStyleIdx="3" presStyleCnt="6" custScaleX="113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8C3BA-04BA-45F9-AFF4-EB3FB80A10F7}" type="pres">
      <dgm:prSet presAssocID="{3AD865DA-178B-4F0A-9DFB-7DB7BC45E7D0}" presName="spNode" presStyleCnt="0"/>
      <dgm:spPr/>
    </dgm:pt>
    <dgm:pt modelId="{A2E531E2-2B35-462B-BC66-EEE14DB2283D}" type="pres">
      <dgm:prSet presAssocID="{1054E1CE-CB7A-4698-9AE4-0DE29EE8A820}" presName="sibTrans" presStyleLbl="sibTrans1D1" presStyleIdx="3" presStyleCnt="6"/>
      <dgm:spPr/>
      <dgm:t>
        <a:bodyPr/>
        <a:lstStyle/>
        <a:p>
          <a:endParaRPr lang="ru-RU"/>
        </a:p>
      </dgm:t>
    </dgm:pt>
    <dgm:pt modelId="{30194F10-F4A0-4811-B2F7-C070BB4ACFE8}" type="pres">
      <dgm:prSet presAssocID="{07FF09DD-CBD0-4A53-B9A2-0E23D991780D}" presName="node" presStyleLbl="node1" presStyleIdx="4" presStyleCnt="6" custScaleX="123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E26FB-896D-4EBB-B5A9-DE03CE5E1592}" type="pres">
      <dgm:prSet presAssocID="{07FF09DD-CBD0-4A53-B9A2-0E23D991780D}" presName="spNode" presStyleCnt="0"/>
      <dgm:spPr/>
    </dgm:pt>
    <dgm:pt modelId="{D8FE4EB8-C35C-486A-AF90-203CEDB9B82C}" type="pres">
      <dgm:prSet presAssocID="{529F2634-4CD5-4025-8C4F-8F2033D9A06A}" presName="sibTrans" presStyleLbl="sibTrans1D1" presStyleIdx="4" presStyleCnt="6"/>
      <dgm:spPr/>
      <dgm:t>
        <a:bodyPr/>
        <a:lstStyle/>
        <a:p>
          <a:endParaRPr lang="ru-RU"/>
        </a:p>
      </dgm:t>
    </dgm:pt>
    <dgm:pt modelId="{EF2559A3-A784-4990-9BB3-0D1554623EDE}" type="pres">
      <dgm:prSet presAssocID="{2F285A64-22F7-4052-97BF-585A7D90DE5D}" presName="node" presStyleLbl="node1" presStyleIdx="5" presStyleCnt="6" custScaleX="121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1284C-204C-4A6C-B8E5-B2EE1BE7C29E}" type="pres">
      <dgm:prSet presAssocID="{2F285A64-22F7-4052-97BF-585A7D90DE5D}" presName="spNode" presStyleCnt="0"/>
      <dgm:spPr/>
    </dgm:pt>
    <dgm:pt modelId="{DC9822B0-E9A5-4DA7-B593-BBFD02D97562}" type="pres">
      <dgm:prSet presAssocID="{B2CB230F-2C50-4F49-ADBB-92F5DC8A50D0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4CBC6183-26DF-4FB0-A70D-D990805232E7}" type="presOf" srcId="{3AD865DA-178B-4F0A-9DFB-7DB7BC45E7D0}" destId="{9BCC3FB7-A340-4146-95AF-67A24DEBAE84}" srcOrd="0" destOrd="0" presId="urn:microsoft.com/office/officeart/2005/8/layout/cycle6"/>
    <dgm:cxn modelId="{D12F163D-C5BA-4191-A5B7-F3E59BCFBA11}" type="presOf" srcId="{EAF88AFE-9047-4120-96E9-8A04850D752C}" destId="{EBA63470-2DDC-475C-B6A6-E8E68F60BA29}" srcOrd="0" destOrd="0" presId="urn:microsoft.com/office/officeart/2005/8/layout/cycle6"/>
    <dgm:cxn modelId="{F223B908-8174-4D9B-A6AF-D091689E8718}" type="presOf" srcId="{E5BF0ACC-AA00-4AB4-B32D-BB49E91FC41D}" destId="{02D2D7B0-25B9-4469-8662-2D25BFF87965}" srcOrd="0" destOrd="0" presId="urn:microsoft.com/office/officeart/2005/8/layout/cycle6"/>
    <dgm:cxn modelId="{B2683410-201C-40B3-94EA-C85B60042F98}" type="presOf" srcId="{07FF09DD-CBD0-4A53-B9A2-0E23D991780D}" destId="{30194F10-F4A0-4811-B2F7-C070BB4ACFE8}" srcOrd="0" destOrd="0" presId="urn:microsoft.com/office/officeart/2005/8/layout/cycle6"/>
    <dgm:cxn modelId="{4D88DD98-B717-41B4-AFC7-3119E895FA5A}" type="presOf" srcId="{2F285A64-22F7-4052-97BF-585A7D90DE5D}" destId="{EF2559A3-A784-4990-9BB3-0D1554623EDE}" srcOrd="0" destOrd="0" presId="urn:microsoft.com/office/officeart/2005/8/layout/cycle6"/>
    <dgm:cxn modelId="{CFFB63D9-608C-4D77-86CD-C9F33633271E}" srcId="{BA53DEFE-11D7-4E01-B370-FE617F04E604}" destId="{2F285A64-22F7-4052-97BF-585A7D90DE5D}" srcOrd="5" destOrd="0" parTransId="{D1D5E441-45C8-4B45-83D8-ADB796865764}" sibTransId="{B2CB230F-2C50-4F49-ADBB-92F5DC8A50D0}"/>
    <dgm:cxn modelId="{9F06D334-B04B-4605-BAD7-13E29FF7FBB0}" type="presOf" srcId="{B2CB230F-2C50-4F49-ADBB-92F5DC8A50D0}" destId="{DC9822B0-E9A5-4DA7-B593-BBFD02D97562}" srcOrd="0" destOrd="0" presId="urn:microsoft.com/office/officeart/2005/8/layout/cycle6"/>
    <dgm:cxn modelId="{5B09CD51-934A-4082-9A9E-3C8AD79F4DA7}" type="presOf" srcId="{1054E1CE-CB7A-4698-9AE4-0DE29EE8A820}" destId="{A2E531E2-2B35-462B-BC66-EEE14DB2283D}" srcOrd="0" destOrd="0" presId="urn:microsoft.com/office/officeart/2005/8/layout/cycle6"/>
    <dgm:cxn modelId="{1D2ED4FF-6EF4-476D-B52E-58DA47D58790}" srcId="{BA53DEFE-11D7-4E01-B370-FE617F04E604}" destId="{07FF09DD-CBD0-4A53-B9A2-0E23D991780D}" srcOrd="4" destOrd="0" parTransId="{E00ECB41-704F-432F-AF74-FCF53F27A406}" sibTransId="{529F2634-4CD5-4025-8C4F-8F2033D9A06A}"/>
    <dgm:cxn modelId="{AD3E42BE-7F8F-49C7-BD7A-2C47539A07A1}" type="presOf" srcId="{5FF361DA-1738-4533-A13D-F057326A336F}" destId="{D122CCCC-3B3B-4F67-A710-C340986578B4}" srcOrd="0" destOrd="0" presId="urn:microsoft.com/office/officeart/2005/8/layout/cycle6"/>
    <dgm:cxn modelId="{4C9B0822-82FF-43BD-B240-385A2DCBC49B}" srcId="{BA53DEFE-11D7-4E01-B370-FE617F04E604}" destId="{EAF88AFE-9047-4120-96E9-8A04850D752C}" srcOrd="0" destOrd="0" parTransId="{528CF0AA-DFE1-4FA6-BA69-0DEC8BADCA3E}" sibTransId="{E5BF0ACC-AA00-4AB4-B32D-BB49E91FC41D}"/>
    <dgm:cxn modelId="{002C7707-0F49-4869-B896-BDD67809D8E1}" type="presOf" srcId="{68D941CE-0E53-4226-B667-E85571D12184}" destId="{0C5C44AC-3426-4D5E-9B29-1DD56065EE20}" srcOrd="0" destOrd="0" presId="urn:microsoft.com/office/officeart/2005/8/layout/cycle6"/>
    <dgm:cxn modelId="{594C5A65-F85E-49F0-BD59-7A87BE4BAE40}" type="presOf" srcId="{6209A2F8-19D0-4908-A945-2DA254508F20}" destId="{8E210520-D567-479C-B953-25AE845A8E84}" srcOrd="0" destOrd="0" presId="urn:microsoft.com/office/officeart/2005/8/layout/cycle6"/>
    <dgm:cxn modelId="{69AA95BD-8385-440F-A605-236B5A2A13F4}" type="presOf" srcId="{BA53DEFE-11D7-4E01-B370-FE617F04E604}" destId="{43A10A62-DA18-446A-B3A8-0D7AD9029A78}" srcOrd="0" destOrd="0" presId="urn:microsoft.com/office/officeart/2005/8/layout/cycle6"/>
    <dgm:cxn modelId="{76B8F80B-C13E-4134-A7BE-241DCBDEB2B6}" type="presOf" srcId="{9026C769-ADE1-4795-AB03-A251B0B087F1}" destId="{EC267E22-7D42-4D4A-AB38-3815F8FEF670}" srcOrd="0" destOrd="0" presId="urn:microsoft.com/office/officeart/2005/8/layout/cycle6"/>
    <dgm:cxn modelId="{F3D3A4FC-8C15-4F00-B52B-5CF7B79B63F8}" srcId="{BA53DEFE-11D7-4E01-B370-FE617F04E604}" destId="{3AD865DA-178B-4F0A-9DFB-7DB7BC45E7D0}" srcOrd="3" destOrd="0" parTransId="{C7F13D90-0E74-4195-9AE9-6D024A88237E}" sibTransId="{1054E1CE-CB7A-4698-9AE4-0DE29EE8A820}"/>
    <dgm:cxn modelId="{59291364-1A52-4180-A9D5-CCB378A34372}" type="presOf" srcId="{529F2634-4CD5-4025-8C4F-8F2033D9A06A}" destId="{D8FE4EB8-C35C-486A-AF90-203CEDB9B82C}" srcOrd="0" destOrd="0" presId="urn:microsoft.com/office/officeart/2005/8/layout/cycle6"/>
    <dgm:cxn modelId="{061A5C6E-365D-4EFA-9919-8651216F34B9}" srcId="{BA53DEFE-11D7-4E01-B370-FE617F04E604}" destId="{5FF361DA-1738-4533-A13D-F057326A336F}" srcOrd="1" destOrd="0" parTransId="{049147B4-7EAA-49E4-B178-3ADDEF78D6E2}" sibTransId="{68D941CE-0E53-4226-B667-E85571D12184}"/>
    <dgm:cxn modelId="{1F93E609-6CC0-49AD-8F9A-7A2CAC872AFD}" srcId="{BA53DEFE-11D7-4E01-B370-FE617F04E604}" destId="{9026C769-ADE1-4795-AB03-A251B0B087F1}" srcOrd="2" destOrd="0" parTransId="{E6E07735-0F28-447E-8AA3-2586D4357A92}" sibTransId="{6209A2F8-19D0-4908-A945-2DA254508F20}"/>
    <dgm:cxn modelId="{8B28B2FB-5DF3-430D-A865-C84D9438DBD4}" type="presParOf" srcId="{43A10A62-DA18-446A-B3A8-0D7AD9029A78}" destId="{EBA63470-2DDC-475C-B6A6-E8E68F60BA29}" srcOrd="0" destOrd="0" presId="urn:microsoft.com/office/officeart/2005/8/layout/cycle6"/>
    <dgm:cxn modelId="{AAA9EC51-6C4E-40A9-A051-9499EB9750F0}" type="presParOf" srcId="{43A10A62-DA18-446A-B3A8-0D7AD9029A78}" destId="{3CD41F2B-F6A7-4BF3-9768-F89516A24178}" srcOrd="1" destOrd="0" presId="urn:microsoft.com/office/officeart/2005/8/layout/cycle6"/>
    <dgm:cxn modelId="{983D7067-D2A6-4517-8F81-5A972F9315CE}" type="presParOf" srcId="{43A10A62-DA18-446A-B3A8-0D7AD9029A78}" destId="{02D2D7B0-25B9-4469-8662-2D25BFF87965}" srcOrd="2" destOrd="0" presId="urn:microsoft.com/office/officeart/2005/8/layout/cycle6"/>
    <dgm:cxn modelId="{17DF0BC1-F490-4218-9283-7338FFF1EAE2}" type="presParOf" srcId="{43A10A62-DA18-446A-B3A8-0D7AD9029A78}" destId="{D122CCCC-3B3B-4F67-A710-C340986578B4}" srcOrd="3" destOrd="0" presId="urn:microsoft.com/office/officeart/2005/8/layout/cycle6"/>
    <dgm:cxn modelId="{17E232E9-6A29-4771-B692-78B0E1BA6FC0}" type="presParOf" srcId="{43A10A62-DA18-446A-B3A8-0D7AD9029A78}" destId="{3213B03D-9A2D-48C0-8144-A5EF3AAC7484}" srcOrd="4" destOrd="0" presId="urn:microsoft.com/office/officeart/2005/8/layout/cycle6"/>
    <dgm:cxn modelId="{4631AFF2-0C6E-45C1-A841-652C8F61EA82}" type="presParOf" srcId="{43A10A62-DA18-446A-B3A8-0D7AD9029A78}" destId="{0C5C44AC-3426-4D5E-9B29-1DD56065EE20}" srcOrd="5" destOrd="0" presId="urn:microsoft.com/office/officeart/2005/8/layout/cycle6"/>
    <dgm:cxn modelId="{D19AC29E-0157-479B-9548-320CF206CA9D}" type="presParOf" srcId="{43A10A62-DA18-446A-B3A8-0D7AD9029A78}" destId="{EC267E22-7D42-4D4A-AB38-3815F8FEF670}" srcOrd="6" destOrd="0" presId="urn:microsoft.com/office/officeart/2005/8/layout/cycle6"/>
    <dgm:cxn modelId="{28BD07F4-5AAB-4FEE-9F76-0452313033BD}" type="presParOf" srcId="{43A10A62-DA18-446A-B3A8-0D7AD9029A78}" destId="{494B23D3-4468-4C7A-BDD4-199B300CEF43}" srcOrd="7" destOrd="0" presId="urn:microsoft.com/office/officeart/2005/8/layout/cycle6"/>
    <dgm:cxn modelId="{A623347D-7964-4CEA-87C6-D8D33A22FFE5}" type="presParOf" srcId="{43A10A62-DA18-446A-B3A8-0D7AD9029A78}" destId="{8E210520-D567-479C-B953-25AE845A8E84}" srcOrd="8" destOrd="0" presId="urn:microsoft.com/office/officeart/2005/8/layout/cycle6"/>
    <dgm:cxn modelId="{2C4579A3-BCE2-4D13-960D-2DA74DD7D320}" type="presParOf" srcId="{43A10A62-DA18-446A-B3A8-0D7AD9029A78}" destId="{9BCC3FB7-A340-4146-95AF-67A24DEBAE84}" srcOrd="9" destOrd="0" presId="urn:microsoft.com/office/officeart/2005/8/layout/cycle6"/>
    <dgm:cxn modelId="{B3AE8D5D-6EC4-469A-AB82-0328654B5289}" type="presParOf" srcId="{43A10A62-DA18-446A-B3A8-0D7AD9029A78}" destId="{5FA8C3BA-04BA-45F9-AFF4-EB3FB80A10F7}" srcOrd="10" destOrd="0" presId="urn:microsoft.com/office/officeart/2005/8/layout/cycle6"/>
    <dgm:cxn modelId="{05259BC9-AC95-4B70-A307-FDFA78B637C8}" type="presParOf" srcId="{43A10A62-DA18-446A-B3A8-0D7AD9029A78}" destId="{A2E531E2-2B35-462B-BC66-EEE14DB2283D}" srcOrd="11" destOrd="0" presId="urn:microsoft.com/office/officeart/2005/8/layout/cycle6"/>
    <dgm:cxn modelId="{4EB12F42-8CCE-45C4-B43B-79C6EE8457E8}" type="presParOf" srcId="{43A10A62-DA18-446A-B3A8-0D7AD9029A78}" destId="{30194F10-F4A0-4811-B2F7-C070BB4ACFE8}" srcOrd="12" destOrd="0" presId="urn:microsoft.com/office/officeart/2005/8/layout/cycle6"/>
    <dgm:cxn modelId="{58DF1570-C137-4C1F-8AED-F9A42D3CFD14}" type="presParOf" srcId="{43A10A62-DA18-446A-B3A8-0D7AD9029A78}" destId="{1BAE26FB-896D-4EBB-B5A9-DE03CE5E1592}" srcOrd="13" destOrd="0" presId="urn:microsoft.com/office/officeart/2005/8/layout/cycle6"/>
    <dgm:cxn modelId="{93F06E6A-53F3-4D8A-AD7C-B81241E82AFE}" type="presParOf" srcId="{43A10A62-DA18-446A-B3A8-0D7AD9029A78}" destId="{D8FE4EB8-C35C-486A-AF90-203CEDB9B82C}" srcOrd="14" destOrd="0" presId="urn:microsoft.com/office/officeart/2005/8/layout/cycle6"/>
    <dgm:cxn modelId="{20893900-CD59-4F33-A598-7928A60C54DA}" type="presParOf" srcId="{43A10A62-DA18-446A-B3A8-0D7AD9029A78}" destId="{EF2559A3-A784-4990-9BB3-0D1554623EDE}" srcOrd="15" destOrd="0" presId="urn:microsoft.com/office/officeart/2005/8/layout/cycle6"/>
    <dgm:cxn modelId="{027B1B00-B8A8-4A46-B040-EED5DC4B4177}" type="presParOf" srcId="{43A10A62-DA18-446A-B3A8-0D7AD9029A78}" destId="{7441284C-204C-4A6C-B8E5-B2EE1BE7C29E}" srcOrd="16" destOrd="0" presId="urn:microsoft.com/office/officeart/2005/8/layout/cycle6"/>
    <dgm:cxn modelId="{5315AD93-6694-4DCD-AB29-F69158DAC070}" type="presParOf" srcId="{43A10A62-DA18-446A-B3A8-0D7AD9029A78}" destId="{DC9822B0-E9A5-4DA7-B593-BBFD02D97562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034264-8676-477F-842F-5A638475E8D7}">
      <dsp:nvSpPr>
        <dsp:cNvPr id="0" name=""/>
        <dsp:cNvSpPr/>
      </dsp:nvSpPr>
      <dsp:spPr>
        <a:xfrm>
          <a:off x="0" y="0"/>
          <a:ext cx="6084888" cy="608488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DD31E1-B911-460D-9ADA-859F817D118D}">
      <dsp:nvSpPr>
        <dsp:cNvPr id="0" name=""/>
        <dsp:cNvSpPr/>
      </dsp:nvSpPr>
      <dsp:spPr>
        <a:xfrm>
          <a:off x="3042444" y="0"/>
          <a:ext cx="7470725" cy="60848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получение дохода от самостоятельного ведения деятельности или использования имущества</a:t>
          </a:r>
        </a:p>
      </dsp:txBody>
      <dsp:txXfrm>
        <a:off x="3042444" y="0"/>
        <a:ext cx="7470725" cy="1293038"/>
      </dsp:txXfrm>
    </dsp:sp>
    <dsp:sp modelId="{849C2FCF-5B6F-4304-895A-2575FF902F09}">
      <dsp:nvSpPr>
        <dsp:cNvPr id="0" name=""/>
        <dsp:cNvSpPr/>
      </dsp:nvSpPr>
      <dsp:spPr>
        <a:xfrm>
          <a:off x="798641" y="1293038"/>
          <a:ext cx="4487604" cy="448760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102082"/>
                <a:satOff val="-1464"/>
                <a:lumOff val="8538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02082"/>
                <a:satOff val="-1464"/>
                <a:lumOff val="8538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02082"/>
                <a:satOff val="-1464"/>
                <a:lumOff val="85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1E4C32-AACC-40C8-8302-41FD2226FA4F}">
      <dsp:nvSpPr>
        <dsp:cNvPr id="0" name=""/>
        <dsp:cNvSpPr/>
      </dsp:nvSpPr>
      <dsp:spPr>
        <a:xfrm>
          <a:off x="3042444" y="1293038"/>
          <a:ext cx="7470725" cy="44876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02082"/>
              <a:satOff val="-1464"/>
              <a:lumOff val="85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доход не превышает 2 400 тыс. руб.</a:t>
          </a:r>
          <a:endParaRPr lang="ru-RU" sz="26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42444" y="1293038"/>
        <a:ext cx="7470725" cy="1293038"/>
      </dsp:txXfrm>
    </dsp:sp>
    <dsp:sp modelId="{2622BD26-C9E9-4FF4-A51B-D67CED24FC43}">
      <dsp:nvSpPr>
        <dsp:cNvPr id="0" name=""/>
        <dsp:cNvSpPr/>
      </dsp:nvSpPr>
      <dsp:spPr>
        <a:xfrm>
          <a:off x="1597283" y="2586077"/>
          <a:ext cx="2890321" cy="289032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204164"/>
                <a:satOff val="-2928"/>
                <a:lumOff val="1707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04164"/>
                <a:satOff val="-2928"/>
                <a:lumOff val="1707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04164"/>
                <a:satOff val="-2928"/>
                <a:lumOff val="170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F2084A-CD11-4277-9EFF-84E4CEB918B3}">
      <dsp:nvSpPr>
        <dsp:cNvPr id="0" name=""/>
        <dsp:cNvSpPr/>
      </dsp:nvSpPr>
      <dsp:spPr>
        <a:xfrm>
          <a:off x="3042444" y="2586077"/>
          <a:ext cx="7470725" cy="28903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204164"/>
              <a:satOff val="-2928"/>
              <a:lumOff val="170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привлекаются наемные работники по трудовым договорам</a:t>
          </a:r>
        </a:p>
      </dsp:txBody>
      <dsp:txXfrm>
        <a:off x="3042444" y="2586077"/>
        <a:ext cx="7470725" cy="1293038"/>
      </dsp:txXfrm>
    </dsp:sp>
    <dsp:sp modelId="{354EDC88-E9FF-4B63-8B4F-2748E5E0AD21}">
      <dsp:nvSpPr>
        <dsp:cNvPr id="0" name=""/>
        <dsp:cNvSpPr/>
      </dsp:nvSpPr>
      <dsp:spPr>
        <a:xfrm>
          <a:off x="2395924" y="3879116"/>
          <a:ext cx="1293038" cy="12930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14794D-5404-4798-B89C-FBE856F92696}">
      <dsp:nvSpPr>
        <dsp:cNvPr id="0" name=""/>
        <dsp:cNvSpPr/>
      </dsp:nvSpPr>
      <dsp:spPr>
        <a:xfrm>
          <a:off x="3042444" y="3939216"/>
          <a:ext cx="7470725" cy="12930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 ведении этой деятельности не имеют работодателя, с которым заключен трудовой договор</a:t>
          </a:r>
        </a:p>
      </dsp:txBody>
      <dsp:txXfrm>
        <a:off x="3042444" y="3939216"/>
        <a:ext cx="7470725" cy="12930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A63470-2DDC-475C-B6A6-E8E68F60BA29}">
      <dsp:nvSpPr>
        <dsp:cNvPr id="0" name=""/>
        <dsp:cNvSpPr/>
      </dsp:nvSpPr>
      <dsp:spPr>
        <a:xfrm>
          <a:off x="4106695" y="1861"/>
          <a:ext cx="2499873" cy="1323621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Arial Narrow" panose="020B0606020202030204" pitchFamily="34" charset="0"/>
            </a:rPr>
            <a:t>Юридические консультации и ведение бухгалтерии</a:t>
          </a:r>
        </a:p>
      </dsp:txBody>
      <dsp:txXfrm>
        <a:off x="4106695" y="1861"/>
        <a:ext cx="2499873" cy="1323621"/>
      </dsp:txXfrm>
    </dsp:sp>
    <dsp:sp modelId="{02D2D7B0-25B9-4469-8662-2D25BFF87965}">
      <dsp:nvSpPr>
        <dsp:cNvPr id="0" name=""/>
        <dsp:cNvSpPr/>
      </dsp:nvSpPr>
      <dsp:spPr>
        <a:xfrm>
          <a:off x="2239672" y="663671"/>
          <a:ext cx="6233919" cy="6233919"/>
        </a:xfrm>
        <a:custGeom>
          <a:avLst/>
          <a:gdLst/>
          <a:ahLst/>
          <a:cxnLst/>
          <a:rect l="0" t="0" r="0" b="0"/>
          <a:pathLst>
            <a:path>
              <a:moveTo>
                <a:pt x="4377262" y="266157"/>
              </a:moveTo>
              <a:arcTo wR="3116959" hR="3116959" stAng="17630976" swAng="123106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2CCCC-3B3B-4F67-A710-C340986578B4}">
      <dsp:nvSpPr>
        <dsp:cNvPr id="0" name=""/>
        <dsp:cNvSpPr/>
      </dsp:nvSpPr>
      <dsp:spPr>
        <a:xfrm>
          <a:off x="6841137" y="1560340"/>
          <a:ext cx="2429721" cy="1323621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Arial Narrow" panose="020B0606020202030204" pitchFamily="34" charset="0"/>
            </a:rPr>
            <a:t>Услуги по перевозке пассажиров и грузов</a:t>
          </a:r>
        </a:p>
      </dsp:txBody>
      <dsp:txXfrm>
        <a:off x="6841137" y="1560340"/>
        <a:ext cx="2429721" cy="1323621"/>
      </dsp:txXfrm>
    </dsp:sp>
    <dsp:sp modelId="{0C5C44AC-3426-4D5E-9B29-1DD56065EE20}">
      <dsp:nvSpPr>
        <dsp:cNvPr id="0" name=""/>
        <dsp:cNvSpPr/>
      </dsp:nvSpPr>
      <dsp:spPr>
        <a:xfrm>
          <a:off x="2239672" y="663671"/>
          <a:ext cx="6233919" cy="6233919"/>
        </a:xfrm>
        <a:custGeom>
          <a:avLst/>
          <a:gdLst/>
          <a:ahLst/>
          <a:cxnLst/>
          <a:rect l="0" t="0" r="0" b="0"/>
          <a:pathLst>
            <a:path>
              <a:moveTo>
                <a:pt x="6107269" y="2237480"/>
              </a:moveTo>
              <a:arcTo wR="3116959" hR="3116959" stAng="20616653" swAng="196669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67E22-7D42-4D4A-AB38-3815F8FEF670}">
      <dsp:nvSpPr>
        <dsp:cNvPr id="0" name=""/>
        <dsp:cNvSpPr/>
      </dsp:nvSpPr>
      <dsp:spPr>
        <a:xfrm>
          <a:off x="6816946" y="4677300"/>
          <a:ext cx="2478104" cy="1323621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Arial Narrow" panose="020B0606020202030204" pitchFamily="34" charset="0"/>
            </a:rPr>
            <a:t>Оказание косметологических услуг</a:t>
          </a:r>
        </a:p>
      </dsp:txBody>
      <dsp:txXfrm>
        <a:off x="6816946" y="4677300"/>
        <a:ext cx="2478104" cy="1323621"/>
      </dsp:txXfrm>
    </dsp:sp>
    <dsp:sp modelId="{8E210520-D567-479C-B953-25AE845A8E84}">
      <dsp:nvSpPr>
        <dsp:cNvPr id="0" name=""/>
        <dsp:cNvSpPr/>
      </dsp:nvSpPr>
      <dsp:spPr>
        <a:xfrm>
          <a:off x="2239672" y="663671"/>
          <a:ext cx="6233919" cy="6233919"/>
        </a:xfrm>
        <a:custGeom>
          <a:avLst/>
          <a:gdLst/>
          <a:ahLst/>
          <a:cxnLst/>
          <a:rect l="0" t="0" r="0" b="0"/>
          <a:pathLst>
            <a:path>
              <a:moveTo>
                <a:pt x="5295785" y="5345895"/>
              </a:moveTo>
              <a:arcTo wR="3116959" hR="3116959" stAng="2739081" swAng="134317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C3FB7-A340-4146-95AF-67A24DEBAE84}">
      <dsp:nvSpPr>
        <dsp:cNvPr id="0" name=""/>
        <dsp:cNvSpPr/>
      </dsp:nvSpPr>
      <dsp:spPr>
        <a:xfrm>
          <a:off x="4202352" y="6235780"/>
          <a:ext cx="2308558" cy="1323621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Arial Narrow" panose="020B0606020202030204" pitchFamily="34" charset="0"/>
            </a:rPr>
            <a:t>Продажа продукции собственного производства</a:t>
          </a:r>
        </a:p>
      </dsp:txBody>
      <dsp:txXfrm>
        <a:off x="4202352" y="6235780"/>
        <a:ext cx="2308558" cy="1323621"/>
      </dsp:txXfrm>
    </dsp:sp>
    <dsp:sp modelId="{A2E531E2-2B35-462B-BC66-EEE14DB2283D}">
      <dsp:nvSpPr>
        <dsp:cNvPr id="0" name=""/>
        <dsp:cNvSpPr/>
      </dsp:nvSpPr>
      <dsp:spPr>
        <a:xfrm>
          <a:off x="2239672" y="663671"/>
          <a:ext cx="6233919" cy="6233919"/>
        </a:xfrm>
        <a:custGeom>
          <a:avLst/>
          <a:gdLst/>
          <a:ahLst/>
          <a:cxnLst/>
          <a:rect l="0" t="0" r="0" b="0"/>
          <a:pathLst>
            <a:path>
              <a:moveTo>
                <a:pt x="1951223" y="6007720"/>
              </a:moveTo>
              <a:arcTo wR="3116959" hR="3116959" stAng="6717743" swAng="134317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94F10-F4A0-4811-B2F7-C070BB4ACFE8}">
      <dsp:nvSpPr>
        <dsp:cNvPr id="0" name=""/>
        <dsp:cNvSpPr/>
      </dsp:nvSpPr>
      <dsp:spPr>
        <a:xfrm>
          <a:off x="1398349" y="4677300"/>
          <a:ext cx="2517833" cy="1323621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Arial Narrow" panose="020B0606020202030204" pitchFamily="34" charset="0"/>
            </a:rPr>
            <a:t>Сдача квартиры посуточно или на долгий срок</a:t>
          </a:r>
        </a:p>
      </dsp:txBody>
      <dsp:txXfrm>
        <a:off x="1398349" y="4677300"/>
        <a:ext cx="2517833" cy="1323621"/>
      </dsp:txXfrm>
    </dsp:sp>
    <dsp:sp modelId="{D8FE4EB8-C35C-486A-AF90-203CEDB9B82C}">
      <dsp:nvSpPr>
        <dsp:cNvPr id="0" name=""/>
        <dsp:cNvSpPr/>
      </dsp:nvSpPr>
      <dsp:spPr>
        <a:xfrm>
          <a:off x="2239672" y="663671"/>
          <a:ext cx="6233919" cy="6233919"/>
        </a:xfrm>
        <a:custGeom>
          <a:avLst/>
          <a:gdLst/>
          <a:ahLst/>
          <a:cxnLst/>
          <a:rect l="0" t="0" r="0" b="0"/>
          <a:pathLst>
            <a:path>
              <a:moveTo>
                <a:pt x="126649" y="3996438"/>
              </a:moveTo>
              <a:arcTo wR="3116959" hR="3116959" stAng="9816653" swAng="1966694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559A3-A784-4990-9BB3-0D1554623EDE}">
      <dsp:nvSpPr>
        <dsp:cNvPr id="0" name=""/>
        <dsp:cNvSpPr/>
      </dsp:nvSpPr>
      <dsp:spPr>
        <a:xfrm>
          <a:off x="1421991" y="1560340"/>
          <a:ext cx="2470549" cy="1323621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Arial Narrow" panose="020B0606020202030204" pitchFamily="34" charset="0"/>
            </a:rPr>
            <a:t>Фото и видео съемка на заказ</a:t>
          </a:r>
        </a:p>
      </dsp:txBody>
      <dsp:txXfrm>
        <a:off x="1421991" y="1560340"/>
        <a:ext cx="2470549" cy="1323621"/>
      </dsp:txXfrm>
    </dsp:sp>
    <dsp:sp modelId="{DC9822B0-E9A5-4DA7-B593-BBFD02D97562}">
      <dsp:nvSpPr>
        <dsp:cNvPr id="0" name=""/>
        <dsp:cNvSpPr/>
      </dsp:nvSpPr>
      <dsp:spPr>
        <a:xfrm>
          <a:off x="2239672" y="663671"/>
          <a:ext cx="6233919" cy="6233919"/>
        </a:xfrm>
        <a:custGeom>
          <a:avLst/>
          <a:gdLst/>
          <a:ahLst/>
          <a:cxnLst/>
          <a:rect l="0" t="0" r="0" b="0"/>
          <a:pathLst>
            <a:path>
              <a:moveTo>
                <a:pt x="937406" y="888735"/>
              </a:moveTo>
              <a:arcTo wR="3116959" hR="3116959" stAng="13537958" swAng="123106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8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1" y="0"/>
            <a:ext cx="2972548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CDFA647-6110-492C-84AF-446D3E4E1F8F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3"/>
            <a:ext cx="2972548" cy="49784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1" y="9447843"/>
            <a:ext cx="2972548" cy="49784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0A14C3C-5F1F-4237-A169-BF49F58AB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6529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8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 defTabSz="10479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1" y="0"/>
            <a:ext cx="2972548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 defTabSz="10479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C8D82B-071D-4353-BB54-9DB24773D5D5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0575" y="746125"/>
            <a:ext cx="52768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1" y="4725514"/>
            <a:ext cx="5487040" cy="4475796"/>
          </a:xfrm>
          <a:prstGeom prst="rect">
            <a:avLst/>
          </a:prstGeom>
        </p:spPr>
        <p:txBody>
          <a:bodyPr vert="horz" lIns="91870" tIns="45935" rIns="91870" bIns="45935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843"/>
            <a:ext cx="2972548" cy="49784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 defTabSz="10479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1" y="9447843"/>
            <a:ext cx="2972548" cy="49784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 defTabSz="10479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24BFE7-F969-4550-BED9-BDA96DE64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1219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1724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071" algn="l" defTabSz="1041724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724" algn="l" defTabSz="1041724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1796" algn="l" defTabSz="1041724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3446" algn="l" defTabSz="1041724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4477" algn="l" defTabSz="10417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376" algn="l" defTabSz="10417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268" algn="l" defTabSz="10417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164" algn="l" defTabSz="10417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0575" y="746125"/>
            <a:ext cx="527685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6316" fontAlgn="base">
              <a:spcBef>
                <a:spcPct val="0"/>
              </a:spcBef>
              <a:spcAft>
                <a:spcPct val="0"/>
              </a:spcAft>
              <a:defRPr/>
            </a:pPr>
            <a:fld id="{3DF8C531-8125-47AC-8F39-DE44A719E2A1}" type="slidenum">
              <a:rPr lang="ru-RU" smtClean="0">
                <a:solidFill>
                  <a:srgbClr val="000000"/>
                </a:solidFill>
              </a:rPr>
              <a:pPr defTabSz="1046316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0691812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3708667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0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3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4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5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6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7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921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lIns="104180" tIns="52096" rIns="104180" bIns="52096" rtlCol="0">
            <a:normAutofit/>
          </a:bodyPr>
          <a:lstStyle>
            <a:lvl1pPr marL="0" indent="0">
              <a:buNone/>
              <a:defRPr sz="3700"/>
            </a:lvl1pPr>
            <a:lvl2pPr marL="520899" indent="0">
              <a:buNone/>
              <a:defRPr sz="3200"/>
            </a:lvl2pPr>
            <a:lvl3pPr marL="1041794" indent="0">
              <a:buNone/>
              <a:defRPr sz="2700"/>
            </a:lvl3pPr>
            <a:lvl4pPr marL="1562687" indent="0">
              <a:buNone/>
              <a:defRPr sz="2300"/>
            </a:lvl4pPr>
            <a:lvl5pPr marL="2083580" indent="0">
              <a:buNone/>
              <a:defRPr sz="2300"/>
            </a:lvl5pPr>
            <a:lvl6pPr marL="2604477" indent="0">
              <a:buNone/>
              <a:defRPr sz="2300"/>
            </a:lvl6pPr>
            <a:lvl7pPr marL="3125376" indent="0">
              <a:buNone/>
              <a:defRPr sz="2300"/>
            </a:lvl7pPr>
            <a:lvl8pPr marL="3646268" indent="0">
              <a:buNone/>
              <a:defRPr sz="2300"/>
            </a:lvl8pPr>
            <a:lvl9pPr marL="4167164" indent="0">
              <a:buNone/>
              <a:defRPr sz="23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0899" indent="0">
              <a:buNone/>
              <a:defRPr sz="1400"/>
            </a:lvl2pPr>
            <a:lvl3pPr marL="1041794" indent="0">
              <a:buNone/>
              <a:defRPr sz="1100"/>
            </a:lvl3pPr>
            <a:lvl4pPr marL="1562687" indent="0">
              <a:buNone/>
              <a:defRPr sz="1000"/>
            </a:lvl4pPr>
            <a:lvl5pPr marL="2083580" indent="0">
              <a:buNone/>
              <a:defRPr sz="1000"/>
            </a:lvl5pPr>
            <a:lvl6pPr marL="2604477" indent="0">
              <a:buNone/>
              <a:defRPr sz="1000"/>
            </a:lvl6pPr>
            <a:lvl7pPr marL="3125376" indent="0">
              <a:buNone/>
              <a:defRPr sz="1000"/>
            </a:lvl7pPr>
            <a:lvl8pPr marL="3646268" indent="0">
              <a:buNone/>
              <a:defRPr sz="1000"/>
            </a:lvl8pPr>
            <a:lvl9pPr marL="416716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2595A-74EA-4267-8C21-667E761339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1" y="5454720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753" tIns="66381" rIns="132753" bIns="66381" anchor="ctr"/>
          <a:lstStyle/>
          <a:p>
            <a:pPr algn="ctr" defTabSz="132752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1" y="6866621"/>
            <a:ext cx="506822" cy="4760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753" tIns="66381" rIns="132753" bIns="66381" anchor="ctr"/>
          <a:lstStyle/>
          <a:p>
            <a:pPr algn="ctr" defTabSz="132752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13"/>
            <a:ext cx="8424100" cy="1006202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0"/>
            <a:ext cx="9919242" cy="5312908"/>
          </a:xfrm>
        </p:spPr>
        <p:txBody>
          <a:bodyPr lIns="0" tIns="0" rIns="0" bIns="0"/>
          <a:lstStyle>
            <a:lvl1pPr marL="191741" indent="-191741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2098" indent="-200368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835" indent="-191741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4204" indent="-200368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5934" indent="-191741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66" y="6882414"/>
            <a:ext cx="552839" cy="402568"/>
          </a:xfrm>
        </p:spPr>
        <p:txBody>
          <a:bodyPr lIns="0" rIns="0"/>
          <a:lstStyle>
            <a:lvl1pPr algn="ctr">
              <a:defRPr sz="36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10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753" tIns="66381" rIns="132753" bIns="66381" anchor="ctr"/>
          <a:lstStyle/>
          <a:p>
            <a:pPr algn="ctr" defTabSz="132752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30683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4" y="4858827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4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4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493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24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98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73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48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22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97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41955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9" y="1764307"/>
            <a:ext cx="4722919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20" y="1764307"/>
            <a:ext cx="4722919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845826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5"/>
            <a:ext cx="4724776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468" indent="0">
              <a:buNone/>
              <a:defRPr sz="2200" b="1"/>
            </a:lvl2pPr>
            <a:lvl3pPr marL="994934" indent="0">
              <a:buNone/>
              <a:defRPr sz="2000" b="1"/>
            </a:lvl3pPr>
            <a:lvl4pPr marL="1492402" indent="0">
              <a:buNone/>
              <a:defRPr sz="1700" b="1"/>
            </a:lvl4pPr>
            <a:lvl5pPr marL="1989870" indent="0">
              <a:buNone/>
              <a:defRPr sz="1700" b="1"/>
            </a:lvl5pPr>
            <a:lvl6pPr marL="2487336" indent="0">
              <a:buNone/>
              <a:defRPr sz="1700" b="1"/>
            </a:lvl6pPr>
            <a:lvl7pPr marL="2984802" indent="0">
              <a:buNone/>
              <a:defRPr sz="1700" b="1"/>
            </a:lvl7pPr>
            <a:lvl8pPr marL="3482273" indent="0">
              <a:buNone/>
              <a:defRPr sz="1700" b="1"/>
            </a:lvl8pPr>
            <a:lvl9pPr marL="3979737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4"/>
            <a:ext cx="4724776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468" indent="0">
              <a:buNone/>
              <a:defRPr sz="2200" b="1"/>
            </a:lvl2pPr>
            <a:lvl3pPr marL="994934" indent="0">
              <a:buNone/>
              <a:defRPr sz="2000" b="1"/>
            </a:lvl3pPr>
            <a:lvl4pPr marL="1492402" indent="0">
              <a:buNone/>
              <a:defRPr sz="1700" b="1"/>
            </a:lvl4pPr>
            <a:lvl5pPr marL="1989870" indent="0">
              <a:buNone/>
              <a:defRPr sz="1700" b="1"/>
            </a:lvl5pPr>
            <a:lvl6pPr marL="2487336" indent="0">
              <a:buNone/>
              <a:defRPr sz="1700" b="1"/>
            </a:lvl6pPr>
            <a:lvl7pPr marL="2984802" indent="0">
              <a:buNone/>
              <a:defRPr sz="1700" b="1"/>
            </a:lvl7pPr>
            <a:lvl8pPr marL="3482273" indent="0">
              <a:buNone/>
              <a:defRPr sz="1700" b="1"/>
            </a:lvl8pPr>
            <a:lvl9pPr marL="3979737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04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61956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9513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68281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7" y="301059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87" y="1582271"/>
            <a:ext cx="3518055" cy="5172115"/>
          </a:xfrm>
        </p:spPr>
        <p:txBody>
          <a:bodyPr/>
          <a:lstStyle>
            <a:lvl1pPr marL="0" indent="0">
              <a:buNone/>
              <a:defRPr sz="1500"/>
            </a:lvl1pPr>
            <a:lvl2pPr marL="497468" indent="0">
              <a:buNone/>
              <a:defRPr sz="1300"/>
            </a:lvl2pPr>
            <a:lvl3pPr marL="994934" indent="0">
              <a:buNone/>
              <a:defRPr sz="1100"/>
            </a:lvl3pPr>
            <a:lvl4pPr marL="1492402" indent="0">
              <a:buNone/>
              <a:defRPr sz="1000"/>
            </a:lvl4pPr>
            <a:lvl5pPr marL="1989870" indent="0">
              <a:buNone/>
              <a:defRPr sz="1000"/>
            </a:lvl5pPr>
            <a:lvl6pPr marL="2487336" indent="0">
              <a:buNone/>
              <a:defRPr sz="1000"/>
            </a:lvl6pPr>
            <a:lvl7pPr marL="2984802" indent="0">
              <a:buNone/>
              <a:defRPr sz="1000"/>
            </a:lvl7pPr>
            <a:lvl8pPr marL="3482273" indent="0">
              <a:buNone/>
              <a:defRPr sz="1000"/>
            </a:lvl8pPr>
            <a:lvl9pPr marL="397973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948361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6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497468" indent="0">
              <a:buNone/>
              <a:defRPr sz="3000"/>
            </a:lvl2pPr>
            <a:lvl3pPr marL="994934" indent="0">
              <a:buNone/>
              <a:defRPr sz="2600"/>
            </a:lvl3pPr>
            <a:lvl4pPr marL="1492402" indent="0">
              <a:buNone/>
              <a:defRPr sz="2200"/>
            </a:lvl4pPr>
            <a:lvl5pPr marL="1989870" indent="0">
              <a:buNone/>
              <a:defRPr sz="2200"/>
            </a:lvl5pPr>
            <a:lvl6pPr marL="2487336" indent="0">
              <a:buNone/>
              <a:defRPr sz="2200"/>
            </a:lvl6pPr>
            <a:lvl7pPr marL="2984802" indent="0">
              <a:buNone/>
              <a:defRPr sz="2200"/>
            </a:lvl7pPr>
            <a:lvl8pPr marL="3482273" indent="0">
              <a:buNone/>
              <a:defRPr sz="2200"/>
            </a:lvl8pPr>
            <a:lvl9pPr marL="3979737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1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7468" indent="0">
              <a:buNone/>
              <a:defRPr sz="1300"/>
            </a:lvl2pPr>
            <a:lvl3pPr marL="994934" indent="0">
              <a:buNone/>
              <a:defRPr sz="1100"/>
            </a:lvl3pPr>
            <a:lvl4pPr marL="1492402" indent="0">
              <a:buNone/>
              <a:defRPr sz="1000"/>
            </a:lvl4pPr>
            <a:lvl5pPr marL="1989870" indent="0">
              <a:buNone/>
              <a:defRPr sz="1000"/>
            </a:lvl5pPr>
            <a:lvl6pPr marL="2487336" indent="0">
              <a:buNone/>
              <a:defRPr sz="1000"/>
            </a:lvl6pPr>
            <a:lvl7pPr marL="2984802" indent="0">
              <a:buNone/>
              <a:defRPr sz="1000"/>
            </a:lvl7pPr>
            <a:lvl8pPr marL="3482273" indent="0">
              <a:buNone/>
              <a:defRPr sz="1000"/>
            </a:lvl8pPr>
            <a:lvl9pPr marL="397973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46944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07921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4" y="302818"/>
            <a:ext cx="2406016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8"/>
            <a:ext cx="7039822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416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57A93-C46A-4AB3-90B8-F180218654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71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23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4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70"/>
            <a:ext cx="4884143" cy="1270274"/>
          </a:xfrm>
          <a:prstGeom prst="rect">
            <a:avLst/>
          </a:prstGeom>
        </p:spPr>
        <p:txBody>
          <a:bodyPr vert="horz" wrap="square" lIns="151463" tIns="75725" rIns="151463" bIns="75725" rtlCol="0" anchor="ctr">
            <a:noAutofit/>
          </a:bodyPr>
          <a:lstStyle/>
          <a:p>
            <a:pPr algn="ctr" defTabSz="1514566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="" xmlns:p14="http://schemas.microsoft.com/office/powerpoint/2010/main" val="37950420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02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4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2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7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4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9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532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1" y="5454711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761" tIns="66381" rIns="132761" bIns="66381" anchor="ctr"/>
          <a:lstStyle/>
          <a:p>
            <a:pPr algn="ctr" defTabSz="1327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1" y="6866612"/>
            <a:ext cx="506822" cy="4760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761" tIns="66381" rIns="132761" bIns="66381" anchor="ctr"/>
          <a:lstStyle/>
          <a:p>
            <a:pPr algn="ctr" defTabSz="1327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12"/>
            <a:ext cx="8424100" cy="1006202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0"/>
            <a:ext cx="9919242" cy="5312908"/>
          </a:xfrm>
        </p:spPr>
        <p:txBody>
          <a:bodyPr lIns="0" tIns="0" rIns="0" bIns="0"/>
          <a:lstStyle>
            <a:lvl1pPr marL="191741" indent="-191741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2113" indent="-200376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854" indent="-191741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4231" indent="-200376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5969" indent="-191741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66" y="6882414"/>
            <a:ext cx="552839" cy="402568"/>
          </a:xfrm>
        </p:spPr>
        <p:txBody>
          <a:bodyPr lIns="0" rIns="0"/>
          <a:lstStyle>
            <a:lvl1pPr algn="ctr">
              <a:defRPr sz="35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2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761" tIns="66381" rIns="132761" bIns="66381" anchor="ctr"/>
          <a:lstStyle/>
          <a:p>
            <a:pPr algn="ctr" defTabSz="1327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70080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6" y="4858819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6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4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496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24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99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74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49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23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98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400719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9"/>
            <a:ext cx="4722919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9"/>
            <a:ext cx="4722919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74365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5"/>
            <a:ext cx="4724776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486" indent="0">
              <a:buNone/>
              <a:defRPr sz="2200" b="1"/>
            </a:lvl2pPr>
            <a:lvl3pPr marL="994969" indent="0">
              <a:buNone/>
              <a:defRPr sz="2000" b="1"/>
            </a:lvl3pPr>
            <a:lvl4pPr marL="1492454" indent="0">
              <a:buNone/>
              <a:defRPr sz="1700" b="1"/>
            </a:lvl4pPr>
            <a:lvl5pPr marL="1989940" indent="0">
              <a:buNone/>
              <a:defRPr sz="1700" b="1"/>
            </a:lvl5pPr>
            <a:lvl6pPr marL="2487423" indent="0">
              <a:buNone/>
              <a:defRPr sz="1700" b="1"/>
            </a:lvl6pPr>
            <a:lvl7pPr marL="2984908" indent="0">
              <a:buNone/>
              <a:defRPr sz="1700" b="1"/>
            </a:lvl7pPr>
            <a:lvl8pPr marL="3482396" indent="0">
              <a:buNone/>
              <a:defRPr sz="1700" b="1"/>
            </a:lvl8pPr>
            <a:lvl9pPr marL="3979878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0"/>
            <a:ext cx="4724776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486" indent="0">
              <a:buNone/>
              <a:defRPr sz="2200" b="1"/>
            </a:lvl2pPr>
            <a:lvl3pPr marL="994969" indent="0">
              <a:buNone/>
              <a:defRPr sz="2000" b="1"/>
            </a:lvl3pPr>
            <a:lvl4pPr marL="1492454" indent="0">
              <a:buNone/>
              <a:defRPr sz="1700" b="1"/>
            </a:lvl4pPr>
            <a:lvl5pPr marL="1989940" indent="0">
              <a:buNone/>
              <a:defRPr sz="1700" b="1"/>
            </a:lvl5pPr>
            <a:lvl6pPr marL="2487423" indent="0">
              <a:buNone/>
              <a:defRPr sz="1700" b="1"/>
            </a:lvl6pPr>
            <a:lvl7pPr marL="2984908" indent="0">
              <a:buNone/>
              <a:defRPr sz="1700" b="1"/>
            </a:lvl7pPr>
            <a:lvl8pPr marL="3482396" indent="0">
              <a:buNone/>
              <a:defRPr sz="1700" b="1"/>
            </a:lvl8pPr>
            <a:lvl9pPr marL="3979878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00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61919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67761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55774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9" y="301051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9" y="1582268"/>
            <a:ext cx="3518055" cy="5172115"/>
          </a:xfrm>
        </p:spPr>
        <p:txBody>
          <a:bodyPr/>
          <a:lstStyle>
            <a:lvl1pPr marL="0" indent="0">
              <a:buNone/>
              <a:defRPr sz="1500"/>
            </a:lvl1pPr>
            <a:lvl2pPr marL="497486" indent="0">
              <a:buNone/>
              <a:defRPr sz="1300"/>
            </a:lvl2pPr>
            <a:lvl3pPr marL="994969" indent="0">
              <a:buNone/>
              <a:defRPr sz="1100"/>
            </a:lvl3pPr>
            <a:lvl4pPr marL="1492454" indent="0">
              <a:buNone/>
              <a:defRPr sz="1000"/>
            </a:lvl4pPr>
            <a:lvl5pPr marL="1989940" indent="0">
              <a:buNone/>
              <a:defRPr sz="1000"/>
            </a:lvl5pPr>
            <a:lvl6pPr marL="2487423" indent="0">
              <a:buNone/>
              <a:defRPr sz="1000"/>
            </a:lvl6pPr>
            <a:lvl7pPr marL="2984908" indent="0">
              <a:buNone/>
              <a:defRPr sz="1000"/>
            </a:lvl7pPr>
            <a:lvl8pPr marL="3482396" indent="0">
              <a:buNone/>
              <a:defRPr sz="1000"/>
            </a:lvl8pPr>
            <a:lvl9pPr marL="397987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050705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6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486" indent="0">
              <a:buNone/>
              <a:defRPr sz="3000"/>
            </a:lvl2pPr>
            <a:lvl3pPr marL="994969" indent="0">
              <a:buNone/>
              <a:defRPr sz="2600"/>
            </a:lvl3pPr>
            <a:lvl4pPr marL="1492454" indent="0">
              <a:buNone/>
              <a:defRPr sz="2200"/>
            </a:lvl4pPr>
            <a:lvl5pPr marL="1989940" indent="0">
              <a:buNone/>
              <a:defRPr sz="2200"/>
            </a:lvl5pPr>
            <a:lvl6pPr marL="2487423" indent="0">
              <a:buNone/>
              <a:defRPr sz="2200"/>
            </a:lvl6pPr>
            <a:lvl7pPr marL="2984908" indent="0">
              <a:buNone/>
              <a:defRPr sz="2200"/>
            </a:lvl7pPr>
            <a:lvl8pPr marL="3482396" indent="0">
              <a:buNone/>
              <a:defRPr sz="2200"/>
            </a:lvl8pPr>
            <a:lvl9pPr marL="3979878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1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7486" indent="0">
              <a:buNone/>
              <a:defRPr sz="1300"/>
            </a:lvl2pPr>
            <a:lvl3pPr marL="994969" indent="0">
              <a:buNone/>
              <a:defRPr sz="1100"/>
            </a:lvl3pPr>
            <a:lvl4pPr marL="1492454" indent="0">
              <a:buNone/>
              <a:defRPr sz="1000"/>
            </a:lvl4pPr>
            <a:lvl5pPr marL="1989940" indent="0">
              <a:buNone/>
              <a:defRPr sz="1000"/>
            </a:lvl5pPr>
            <a:lvl6pPr marL="2487423" indent="0">
              <a:buNone/>
              <a:defRPr sz="1000"/>
            </a:lvl6pPr>
            <a:lvl7pPr marL="2984908" indent="0">
              <a:buNone/>
              <a:defRPr sz="1000"/>
            </a:lvl7pPr>
            <a:lvl8pPr marL="3482396" indent="0">
              <a:buNone/>
              <a:defRPr sz="1000"/>
            </a:lvl8pPr>
            <a:lvl9pPr marL="397987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4945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46" y="334306"/>
            <a:ext cx="8263250" cy="7113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08E9-5381-49F5-A43A-14D38F5ABE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81409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4" y="302810"/>
            <a:ext cx="2406016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0"/>
            <a:ext cx="7039822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100077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62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19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4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70"/>
            <a:ext cx="4884143" cy="1270274"/>
          </a:xfrm>
          <a:prstGeom prst="rect">
            <a:avLst/>
          </a:prstGeom>
        </p:spPr>
        <p:txBody>
          <a:bodyPr vert="horz" wrap="square" lIns="151466" tIns="75732" rIns="151466" bIns="75732" rtlCol="0" anchor="ctr">
            <a:noAutofit/>
          </a:bodyPr>
          <a:lstStyle/>
          <a:p>
            <a:pPr algn="ctr" defTabSz="1514619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="" xmlns:p14="http://schemas.microsoft.com/office/powerpoint/2010/main" val="2298448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6" y="1237457"/>
            <a:ext cx="9089390" cy="2632440"/>
          </a:xfrm>
        </p:spPr>
        <p:txBody>
          <a:bodyPr anchor="b"/>
          <a:lstStyle>
            <a:lvl1pPr algn="ctr">
              <a:defRPr sz="6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6" y="3971414"/>
            <a:ext cx="8020050" cy="1825554"/>
          </a:xfrm>
        </p:spPr>
        <p:txBody>
          <a:bodyPr/>
          <a:lstStyle>
            <a:lvl1pPr marL="0" indent="0" algn="ctr">
              <a:buNone/>
              <a:defRPr sz="2600"/>
            </a:lvl1pPr>
            <a:lvl2pPr marL="497333" indent="0" algn="ctr">
              <a:buNone/>
              <a:defRPr sz="2200"/>
            </a:lvl2pPr>
            <a:lvl3pPr marL="994665" indent="0" algn="ctr">
              <a:buNone/>
              <a:defRPr sz="2100"/>
            </a:lvl3pPr>
            <a:lvl4pPr marL="1491998" indent="0" algn="ctr">
              <a:buNone/>
              <a:defRPr sz="1700"/>
            </a:lvl4pPr>
            <a:lvl5pPr marL="1989331" indent="0" algn="ctr">
              <a:buNone/>
              <a:defRPr sz="1700"/>
            </a:lvl5pPr>
            <a:lvl6pPr marL="2486665" indent="0" algn="ctr">
              <a:buNone/>
              <a:defRPr sz="1700"/>
            </a:lvl6pPr>
            <a:lvl7pPr marL="2983994" indent="0" algn="ctr">
              <a:buNone/>
              <a:defRPr sz="1700"/>
            </a:lvl7pPr>
            <a:lvl8pPr marL="3481323" indent="0" algn="ctr">
              <a:buNone/>
              <a:defRPr sz="1700"/>
            </a:lvl8pPr>
            <a:lvl9pPr marL="3978665" indent="0" algn="ctr">
              <a:buNone/>
              <a:defRPr sz="17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5114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0715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02" y="1885068"/>
            <a:ext cx="9223058" cy="3145274"/>
          </a:xfrm>
        </p:spPr>
        <p:txBody>
          <a:bodyPr anchor="b"/>
          <a:lstStyle>
            <a:lvl1pPr>
              <a:defRPr sz="6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02" y="5060098"/>
            <a:ext cx="9223058" cy="1654026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973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9946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4919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8933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86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8399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8132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78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6139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3" y="2012842"/>
            <a:ext cx="4544696" cy="4797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4" y="2012842"/>
            <a:ext cx="4544696" cy="4797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0640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5" y="402569"/>
            <a:ext cx="9223058" cy="14614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1" y="1853571"/>
            <a:ext cx="4523809" cy="90840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333" indent="0">
              <a:buNone/>
              <a:defRPr sz="2200" b="1"/>
            </a:lvl2pPr>
            <a:lvl3pPr marL="994665" indent="0">
              <a:buNone/>
              <a:defRPr sz="2100" b="1"/>
            </a:lvl3pPr>
            <a:lvl4pPr marL="1491998" indent="0">
              <a:buNone/>
              <a:defRPr sz="1700" b="1"/>
            </a:lvl4pPr>
            <a:lvl5pPr marL="1989331" indent="0">
              <a:buNone/>
              <a:defRPr sz="1700" b="1"/>
            </a:lvl5pPr>
            <a:lvl6pPr marL="2486665" indent="0">
              <a:buNone/>
              <a:defRPr sz="1700" b="1"/>
            </a:lvl6pPr>
            <a:lvl7pPr marL="2983994" indent="0">
              <a:buNone/>
              <a:defRPr sz="1700" b="1"/>
            </a:lvl7pPr>
            <a:lvl8pPr marL="3481323" indent="0">
              <a:buNone/>
              <a:defRPr sz="1700" b="1"/>
            </a:lvl8pPr>
            <a:lvl9pPr marL="3978665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1" y="2761968"/>
            <a:ext cx="4523809" cy="4062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7" y="1853571"/>
            <a:ext cx="4546087" cy="90840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333" indent="0">
              <a:buNone/>
              <a:defRPr sz="2200" b="1"/>
            </a:lvl2pPr>
            <a:lvl3pPr marL="994665" indent="0">
              <a:buNone/>
              <a:defRPr sz="2100" b="1"/>
            </a:lvl3pPr>
            <a:lvl4pPr marL="1491998" indent="0">
              <a:buNone/>
              <a:defRPr sz="1700" b="1"/>
            </a:lvl4pPr>
            <a:lvl5pPr marL="1989331" indent="0">
              <a:buNone/>
              <a:defRPr sz="1700" b="1"/>
            </a:lvl5pPr>
            <a:lvl6pPr marL="2486665" indent="0">
              <a:buNone/>
              <a:defRPr sz="1700" b="1"/>
            </a:lvl6pPr>
            <a:lvl7pPr marL="2983994" indent="0">
              <a:buNone/>
              <a:defRPr sz="1700" b="1"/>
            </a:lvl7pPr>
            <a:lvl8pPr marL="3481323" indent="0">
              <a:buNone/>
              <a:defRPr sz="1700" b="1"/>
            </a:lvl8pPr>
            <a:lvl9pPr marL="3978665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7" y="2761968"/>
            <a:ext cx="4546087" cy="4062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1326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29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0" tIns="45671" rIns="91340" bIns="45671"/>
          <a:lstStyle/>
          <a:p>
            <a:pPr defTabSz="104179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4" y="1771694"/>
            <a:ext cx="8561139" cy="5324475"/>
          </a:xfrm>
        </p:spPr>
        <p:txBody>
          <a:bodyPr/>
          <a:lstStyle>
            <a:lvl1pPr marL="363100" indent="0">
              <a:buFontTx/>
              <a:buNone/>
              <a:defRPr b="1">
                <a:latin typeface="+mj-lt"/>
              </a:defRPr>
            </a:lvl1pPr>
            <a:lvl2pPr marL="359931" indent="3175">
              <a:defRPr>
                <a:latin typeface="+mj-lt"/>
              </a:defRPr>
            </a:lvl2pPr>
            <a:lvl3pPr marL="627891" indent="-260038">
              <a:tabLst/>
              <a:defRPr>
                <a:latin typeface="+mj-lt"/>
              </a:defRPr>
            </a:lvl3pPr>
            <a:lvl4pPr marL="0" indent="359931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9"/>
            <a:ext cx="8580438" cy="1219199"/>
          </a:xfrm>
        </p:spPr>
        <p:txBody>
          <a:bodyPr/>
          <a:lstStyle>
            <a:lvl1pPr marL="0" marR="0" indent="0" defTabSz="104179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/>
              <a:t>Образец заголовка</a:t>
            </a:r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D4219-446A-426A-A009-3E54DEF228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7360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9" y="504121"/>
            <a:ext cx="3448899" cy="1764295"/>
          </a:xfrm>
        </p:spPr>
        <p:txBody>
          <a:bodyPr anchor="b"/>
          <a:lstStyle>
            <a:lvl1pPr>
              <a:defRPr sz="3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087" y="1088706"/>
            <a:ext cx="5413534" cy="5373398"/>
          </a:xfrm>
        </p:spPr>
        <p:txBody>
          <a:bodyPr/>
          <a:lstStyle>
            <a:lvl1pPr>
              <a:defRPr sz="37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9" y="2268382"/>
            <a:ext cx="3448899" cy="4202453"/>
          </a:xfrm>
        </p:spPr>
        <p:txBody>
          <a:bodyPr/>
          <a:lstStyle>
            <a:lvl1pPr marL="0" indent="0">
              <a:buNone/>
              <a:defRPr sz="1700"/>
            </a:lvl1pPr>
            <a:lvl2pPr marL="497333" indent="0">
              <a:buNone/>
              <a:defRPr sz="1500"/>
            </a:lvl2pPr>
            <a:lvl3pPr marL="994665" indent="0">
              <a:buNone/>
              <a:defRPr sz="1300"/>
            </a:lvl3pPr>
            <a:lvl4pPr marL="1491998" indent="0">
              <a:buNone/>
              <a:defRPr sz="1100"/>
            </a:lvl4pPr>
            <a:lvl5pPr marL="1989331" indent="0">
              <a:buNone/>
              <a:defRPr sz="1100"/>
            </a:lvl5pPr>
            <a:lvl6pPr marL="2486665" indent="0">
              <a:buNone/>
              <a:defRPr sz="1100"/>
            </a:lvl6pPr>
            <a:lvl7pPr marL="2983994" indent="0">
              <a:buNone/>
              <a:defRPr sz="1100"/>
            </a:lvl7pPr>
            <a:lvl8pPr marL="3481323" indent="0">
              <a:buNone/>
              <a:defRPr sz="1100"/>
            </a:lvl8pPr>
            <a:lvl9pPr marL="397866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973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9" y="504121"/>
            <a:ext cx="3448899" cy="1764295"/>
          </a:xfrm>
        </p:spPr>
        <p:txBody>
          <a:bodyPr anchor="b"/>
          <a:lstStyle>
            <a:lvl1pPr>
              <a:defRPr sz="3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6087" y="1088706"/>
            <a:ext cx="5413534" cy="5373398"/>
          </a:xfrm>
        </p:spPr>
        <p:txBody>
          <a:bodyPr anchor="t"/>
          <a:lstStyle>
            <a:lvl1pPr marL="0" indent="0">
              <a:buNone/>
              <a:defRPr sz="3700"/>
            </a:lvl1pPr>
            <a:lvl2pPr marL="497333" indent="0">
              <a:buNone/>
              <a:defRPr sz="3000"/>
            </a:lvl2pPr>
            <a:lvl3pPr marL="994665" indent="0">
              <a:buNone/>
              <a:defRPr sz="2600"/>
            </a:lvl3pPr>
            <a:lvl4pPr marL="1491998" indent="0">
              <a:buNone/>
              <a:defRPr sz="2200"/>
            </a:lvl4pPr>
            <a:lvl5pPr marL="1989331" indent="0">
              <a:buNone/>
              <a:defRPr sz="2200"/>
            </a:lvl5pPr>
            <a:lvl6pPr marL="2486665" indent="0">
              <a:buNone/>
              <a:defRPr sz="2200"/>
            </a:lvl6pPr>
            <a:lvl7pPr marL="2983994" indent="0">
              <a:buNone/>
              <a:defRPr sz="2200"/>
            </a:lvl7pPr>
            <a:lvl8pPr marL="3481323" indent="0">
              <a:buNone/>
              <a:defRPr sz="2200"/>
            </a:lvl8pPr>
            <a:lvl9pPr marL="3978665" indent="0">
              <a:buNone/>
              <a:defRPr sz="2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9" y="2268382"/>
            <a:ext cx="3448899" cy="4202453"/>
          </a:xfrm>
        </p:spPr>
        <p:txBody>
          <a:bodyPr/>
          <a:lstStyle>
            <a:lvl1pPr marL="0" indent="0">
              <a:buNone/>
              <a:defRPr sz="1700"/>
            </a:lvl1pPr>
            <a:lvl2pPr marL="497333" indent="0">
              <a:buNone/>
              <a:defRPr sz="1500"/>
            </a:lvl2pPr>
            <a:lvl3pPr marL="994665" indent="0">
              <a:buNone/>
              <a:defRPr sz="1300"/>
            </a:lvl3pPr>
            <a:lvl4pPr marL="1491998" indent="0">
              <a:buNone/>
              <a:defRPr sz="1100"/>
            </a:lvl4pPr>
            <a:lvl5pPr marL="1989331" indent="0">
              <a:buNone/>
              <a:defRPr sz="1100"/>
            </a:lvl5pPr>
            <a:lvl6pPr marL="2486665" indent="0">
              <a:buNone/>
              <a:defRPr sz="1100"/>
            </a:lvl6pPr>
            <a:lvl7pPr marL="2983994" indent="0">
              <a:buNone/>
              <a:defRPr sz="1100"/>
            </a:lvl7pPr>
            <a:lvl8pPr marL="3481323" indent="0">
              <a:buNone/>
              <a:defRPr sz="1100"/>
            </a:lvl8pPr>
            <a:lvl9pPr marL="397866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3530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2639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92" y="402605"/>
            <a:ext cx="2305766" cy="64078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94" y="402605"/>
            <a:ext cx="6783624" cy="6407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5167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96791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45" tIns="44925" rIns="89845" bIns="44925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082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654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26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798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63" y="1771721"/>
            <a:ext cx="8561139" cy="5324475"/>
          </a:xfrm>
        </p:spPr>
        <p:txBody>
          <a:bodyPr/>
          <a:lstStyle>
            <a:lvl1pPr marL="357145" indent="0">
              <a:buFontTx/>
              <a:buNone/>
              <a:defRPr b="1">
                <a:latin typeface="+mj-lt"/>
              </a:defRPr>
            </a:lvl1pPr>
            <a:lvl2pPr marL="354021" indent="3136">
              <a:defRPr>
                <a:latin typeface="+mj-lt"/>
              </a:defRPr>
            </a:lvl2pPr>
            <a:lvl3pPr marL="617592" indent="-255770">
              <a:tabLst/>
              <a:defRPr>
                <a:latin typeface="+mj-lt"/>
              </a:defRPr>
            </a:lvl3pPr>
            <a:lvl4pPr marL="0" indent="354021">
              <a:lnSpc>
                <a:spcPts val="1777"/>
              </a:lnSpc>
              <a:spcBef>
                <a:spcPts val="395"/>
              </a:spcBef>
              <a:defRPr>
                <a:latin typeface="+mj-lt"/>
              </a:defRPr>
            </a:lvl4pPr>
            <a:lvl5pPr>
              <a:lnSpc>
                <a:spcPts val="1777"/>
              </a:lnSpc>
              <a:spcBef>
                <a:spcPts val="395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94"/>
            <a:ext cx="8580438" cy="1219199"/>
          </a:xfrm>
        </p:spPr>
        <p:txBody>
          <a:bodyPr/>
          <a:lstStyle>
            <a:lvl1pPr marL="0" marR="0" indent="0" defTabSz="10247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200"/>
            </a:lvl1pPr>
          </a:lstStyle>
          <a:p>
            <a:pPr lvl="0"/>
            <a:r>
              <a:rPr lang="en-US" noProof="0" dirty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50882-61F9-42BD-B096-ACA4CE250D1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0951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45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31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0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7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8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5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6062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5" y="5454754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5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5" y="6866633"/>
            <a:ext cx="506822" cy="4760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5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22"/>
            <a:ext cx="8424100" cy="1006201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1"/>
            <a:ext cx="9919242" cy="5312909"/>
          </a:xfrm>
        </p:spPr>
        <p:txBody>
          <a:bodyPr lIns="0" tIns="0" rIns="0" bIns="0"/>
          <a:lstStyle>
            <a:lvl1pPr marL="191533" indent="-191533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1644" indent="-20015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146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3284" indent="-20015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4785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70" y="6882414"/>
            <a:ext cx="552838" cy="402568"/>
          </a:xfrm>
        </p:spPr>
        <p:txBody>
          <a:bodyPr lIns="0" rIns="0"/>
          <a:lstStyle>
            <a:lvl1pPr algn="ctr">
              <a:defRPr sz="37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39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5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387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5" y="4858862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8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37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06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75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44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12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81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50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260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" y="3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4" y="1771694"/>
            <a:ext cx="8561139" cy="5324475"/>
          </a:xfrm>
        </p:spPr>
        <p:txBody>
          <a:bodyPr/>
          <a:lstStyle>
            <a:lvl1pPr marL="363100" indent="0">
              <a:buFontTx/>
              <a:buNone/>
              <a:defRPr b="1">
                <a:latin typeface="+mj-lt"/>
              </a:defRPr>
            </a:lvl1pPr>
            <a:lvl2pPr marL="363100" indent="0">
              <a:defRPr>
                <a:latin typeface="+mj-lt"/>
              </a:defRPr>
            </a:lvl2pPr>
            <a:lvl3pPr marL="627891" indent="-260038">
              <a:defRPr>
                <a:latin typeface="+mj-lt"/>
              </a:defRPr>
            </a:lvl3pPr>
            <a:lvl4pPr marL="0" indent="359931">
              <a:defRPr>
                <a:latin typeface="+mj-lt"/>
              </a:defRPr>
            </a:lvl4pPr>
            <a:lvl5pPr marL="143335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217" y="552459"/>
            <a:ext cx="8581268" cy="1219199"/>
          </a:xfrm>
        </p:spPr>
        <p:txBody>
          <a:bodyPr/>
          <a:lstStyle>
            <a:lvl1pPr marL="0" marR="0" indent="0" defTabSz="104179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1FC3-E460-4B15-9CB5-0A2C232AB9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91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33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35802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91" y="1692535"/>
            <a:ext cx="4724777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884" indent="0">
              <a:buNone/>
              <a:defRPr sz="2200" b="1"/>
            </a:lvl2pPr>
            <a:lvl3pPr marL="993765" indent="0">
              <a:buNone/>
              <a:defRPr sz="2100" b="1"/>
            </a:lvl3pPr>
            <a:lvl4pPr marL="1490646" indent="0">
              <a:buNone/>
              <a:defRPr sz="1700" b="1"/>
            </a:lvl4pPr>
            <a:lvl5pPr marL="1987529" indent="0">
              <a:buNone/>
              <a:defRPr sz="1700" b="1"/>
            </a:lvl5pPr>
            <a:lvl6pPr marL="2484411" indent="0">
              <a:buNone/>
              <a:defRPr sz="1700" b="1"/>
            </a:lvl6pPr>
            <a:lvl7pPr marL="2981288" indent="0">
              <a:buNone/>
              <a:defRPr sz="1700" b="1"/>
            </a:lvl7pPr>
            <a:lvl8pPr marL="3478170" indent="0">
              <a:buNone/>
              <a:defRPr sz="1700" b="1"/>
            </a:lvl8pPr>
            <a:lvl9pPr marL="39750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91" y="2397910"/>
            <a:ext cx="4724777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884" indent="0">
              <a:buNone/>
              <a:defRPr sz="2200" b="1"/>
            </a:lvl2pPr>
            <a:lvl3pPr marL="993765" indent="0">
              <a:buNone/>
              <a:defRPr sz="2100" b="1"/>
            </a:lvl3pPr>
            <a:lvl4pPr marL="1490646" indent="0">
              <a:buNone/>
              <a:defRPr sz="1700" b="1"/>
            </a:lvl4pPr>
            <a:lvl5pPr marL="1987529" indent="0">
              <a:buNone/>
              <a:defRPr sz="1700" b="1"/>
            </a:lvl5pPr>
            <a:lvl6pPr marL="2484411" indent="0">
              <a:buNone/>
              <a:defRPr sz="1700" b="1"/>
            </a:lvl6pPr>
            <a:lvl7pPr marL="2981288" indent="0">
              <a:buNone/>
              <a:defRPr sz="1700" b="1"/>
            </a:lvl7pPr>
            <a:lvl8pPr marL="3478170" indent="0">
              <a:buNone/>
              <a:defRPr sz="1700" b="1"/>
            </a:lvl8pPr>
            <a:lvl9pPr marL="39750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10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1194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7353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9485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22" y="301065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22" y="1582281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6884" indent="0">
              <a:buNone/>
              <a:defRPr sz="1300"/>
            </a:lvl2pPr>
            <a:lvl3pPr marL="993765" indent="0">
              <a:buNone/>
              <a:defRPr sz="1100"/>
            </a:lvl3pPr>
            <a:lvl4pPr marL="1490646" indent="0">
              <a:buNone/>
              <a:defRPr sz="1000"/>
            </a:lvl4pPr>
            <a:lvl5pPr marL="1987529" indent="0">
              <a:buNone/>
              <a:defRPr sz="1000"/>
            </a:lvl5pPr>
            <a:lvl6pPr marL="2484411" indent="0">
              <a:buNone/>
              <a:defRPr sz="1000"/>
            </a:lvl6pPr>
            <a:lvl7pPr marL="2981288" indent="0">
              <a:buNone/>
              <a:defRPr sz="1000"/>
            </a:lvl7pPr>
            <a:lvl8pPr marL="3478170" indent="0">
              <a:buNone/>
              <a:defRPr sz="1000"/>
            </a:lvl8pPr>
            <a:lvl9pPr marL="397505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40007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496884" indent="0">
              <a:buNone/>
              <a:defRPr sz="3000"/>
            </a:lvl2pPr>
            <a:lvl3pPr marL="993765" indent="0">
              <a:buNone/>
              <a:defRPr sz="2600"/>
            </a:lvl3pPr>
            <a:lvl4pPr marL="1490646" indent="0">
              <a:buNone/>
              <a:defRPr sz="2200"/>
            </a:lvl4pPr>
            <a:lvl5pPr marL="1987529" indent="0">
              <a:buNone/>
              <a:defRPr sz="2200"/>
            </a:lvl5pPr>
            <a:lvl6pPr marL="2484411" indent="0">
              <a:buNone/>
              <a:defRPr sz="2200"/>
            </a:lvl6pPr>
            <a:lvl7pPr marL="2981288" indent="0">
              <a:buNone/>
              <a:defRPr sz="2200"/>
            </a:lvl7pPr>
            <a:lvl8pPr marL="3478170" indent="0">
              <a:buNone/>
              <a:defRPr sz="2200"/>
            </a:lvl8pPr>
            <a:lvl9pPr marL="3975053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7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6884" indent="0">
              <a:buNone/>
              <a:defRPr sz="1300"/>
            </a:lvl2pPr>
            <a:lvl3pPr marL="993765" indent="0">
              <a:buNone/>
              <a:defRPr sz="1100"/>
            </a:lvl3pPr>
            <a:lvl4pPr marL="1490646" indent="0">
              <a:buNone/>
              <a:defRPr sz="1000"/>
            </a:lvl4pPr>
            <a:lvl5pPr marL="1987529" indent="0">
              <a:buNone/>
              <a:defRPr sz="1000"/>
            </a:lvl5pPr>
            <a:lvl6pPr marL="2484411" indent="0">
              <a:buNone/>
              <a:defRPr sz="1000"/>
            </a:lvl6pPr>
            <a:lvl7pPr marL="2981288" indent="0">
              <a:buNone/>
              <a:defRPr sz="1000"/>
            </a:lvl7pPr>
            <a:lvl8pPr marL="3478170" indent="0">
              <a:buNone/>
              <a:defRPr sz="1000"/>
            </a:lvl8pPr>
            <a:lvl9pPr marL="397505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07474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41947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8" y="302818"/>
            <a:ext cx="2406016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8"/>
            <a:ext cx="7039822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56901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99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23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87"/>
            <a:ext cx="4884143" cy="1270275"/>
          </a:xfrm>
          <a:prstGeom prst="rect">
            <a:avLst/>
          </a:prstGeom>
        </p:spPr>
        <p:txBody>
          <a:bodyPr vert="horz" wrap="square" lIns="151299" tIns="75646" rIns="151299" bIns="75646" rtlCol="0" anchor="ctr">
            <a:noAutofit/>
          </a:bodyPr>
          <a:lstStyle/>
          <a:p>
            <a:pPr algn="ctr" defTabSz="1512783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="" xmlns:p14="http://schemas.microsoft.com/office/powerpoint/2010/main" val="904247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44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31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0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7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1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8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7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" y="0"/>
            <a:ext cx="10691813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4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4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089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17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2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35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44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5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6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7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E1D0A-1208-4860-BC6E-65E9F5587B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5" y="5454751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5" y="6866631"/>
            <a:ext cx="506822" cy="4760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22"/>
            <a:ext cx="8424100" cy="1006201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1"/>
            <a:ext cx="9919242" cy="5312909"/>
          </a:xfrm>
        </p:spPr>
        <p:txBody>
          <a:bodyPr lIns="0" tIns="0" rIns="0" bIns="0"/>
          <a:lstStyle>
            <a:lvl1pPr marL="191533" indent="-191533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1648" indent="-20015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154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3289" indent="-20015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4794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70" y="6882414"/>
            <a:ext cx="552838" cy="402568"/>
          </a:xfrm>
        </p:spPr>
        <p:txBody>
          <a:bodyPr lIns="0" rIns="0"/>
          <a:lstStyle>
            <a:lvl1pPr algn="ctr">
              <a:defRPr sz="37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38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65746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5" y="4858860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8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377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06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75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44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1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82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50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8858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89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33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5168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91" y="1692535"/>
            <a:ext cx="4724777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888" indent="0">
              <a:buNone/>
              <a:defRPr sz="2200" b="1"/>
            </a:lvl2pPr>
            <a:lvl3pPr marL="993771" indent="0">
              <a:buNone/>
              <a:defRPr sz="2100" b="1"/>
            </a:lvl3pPr>
            <a:lvl4pPr marL="1490659" indent="0">
              <a:buNone/>
              <a:defRPr sz="1700" b="1"/>
            </a:lvl4pPr>
            <a:lvl5pPr marL="1987546" indent="0">
              <a:buNone/>
              <a:defRPr sz="1700" b="1"/>
            </a:lvl5pPr>
            <a:lvl6pPr marL="2484432" indent="0">
              <a:buNone/>
              <a:defRPr sz="1700" b="1"/>
            </a:lvl6pPr>
            <a:lvl7pPr marL="2981313" indent="0">
              <a:buNone/>
              <a:defRPr sz="1700" b="1"/>
            </a:lvl7pPr>
            <a:lvl8pPr marL="3478200" indent="0">
              <a:buNone/>
              <a:defRPr sz="1700" b="1"/>
            </a:lvl8pPr>
            <a:lvl9pPr marL="3975086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91" y="2397910"/>
            <a:ext cx="4724777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888" indent="0">
              <a:buNone/>
              <a:defRPr sz="2200" b="1"/>
            </a:lvl2pPr>
            <a:lvl3pPr marL="993771" indent="0">
              <a:buNone/>
              <a:defRPr sz="2100" b="1"/>
            </a:lvl3pPr>
            <a:lvl4pPr marL="1490659" indent="0">
              <a:buNone/>
              <a:defRPr sz="1700" b="1"/>
            </a:lvl4pPr>
            <a:lvl5pPr marL="1987546" indent="0">
              <a:buNone/>
              <a:defRPr sz="1700" b="1"/>
            </a:lvl5pPr>
            <a:lvl6pPr marL="2484432" indent="0">
              <a:buNone/>
              <a:defRPr sz="1700" b="1"/>
            </a:lvl6pPr>
            <a:lvl7pPr marL="2981313" indent="0">
              <a:buNone/>
              <a:defRPr sz="1700" b="1"/>
            </a:lvl7pPr>
            <a:lvl8pPr marL="3478200" indent="0">
              <a:buNone/>
              <a:defRPr sz="1700" b="1"/>
            </a:lvl8pPr>
            <a:lvl9pPr marL="3975086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10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54079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32438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76282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19" y="301065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19" y="1582281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6888" indent="0">
              <a:buNone/>
              <a:defRPr sz="1300"/>
            </a:lvl2pPr>
            <a:lvl3pPr marL="993771" indent="0">
              <a:buNone/>
              <a:defRPr sz="1100"/>
            </a:lvl3pPr>
            <a:lvl4pPr marL="1490659" indent="0">
              <a:buNone/>
              <a:defRPr sz="1000"/>
            </a:lvl4pPr>
            <a:lvl5pPr marL="1987546" indent="0">
              <a:buNone/>
              <a:defRPr sz="1000"/>
            </a:lvl5pPr>
            <a:lvl6pPr marL="2484432" indent="0">
              <a:buNone/>
              <a:defRPr sz="1000"/>
            </a:lvl6pPr>
            <a:lvl7pPr marL="2981313" indent="0">
              <a:buNone/>
              <a:defRPr sz="1000"/>
            </a:lvl7pPr>
            <a:lvl8pPr marL="3478200" indent="0">
              <a:buNone/>
              <a:defRPr sz="1000"/>
            </a:lvl8pPr>
            <a:lvl9pPr marL="397508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34346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496888" indent="0">
              <a:buNone/>
              <a:defRPr sz="3000"/>
            </a:lvl2pPr>
            <a:lvl3pPr marL="993771" indent="0">
              <a:buNone/>
              <a:defRPr sz="2600"/>
            </a:lvl3pPr>
            <a:lvl4pPr marL="1490659" indent="0">
              <a:buNone/>
              <a:defRPr sz="2200"/>
            </a:lvl4pPr>
            <a:lvl5pPr marL="1987546" indent="0">
              <a:buNone/>
              <a:defRPr sz="2200"/>
            </a:lvl5pPr>
            <a:lvl6pPr marL="2484432" indent="0">
              <a:buNone/>
              <a:defRPr sz="2200"/>
            </a:lvl6pPr>
            <a:lvl7pPr marL="2981313" indent="0">
              <a:buNone/>
              <a:defRPr sz="2200"/>
            </a:lvl7pPr>
            <a:lvl8pPr marL="3478200" indent="0">
              <a:buNone/>
              <a:defRPr sz="2200"/>
            </a:lvl8pPr>
            <a:lvl9pPr marL="3975086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7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6888" indent="0">
              <a:buNone/>
              <a:defRPr sz="1300"/>
            </a:lvl2pPr>
            <a:lvl3pPr marL="993771" indent="0">
              <a:buNone/>
              <a:defRPr sz="1100"/>
            </a:lvl3pPr>
            <a:lvl4pPr marL="1490659" indent="0">
              <a:buNone/>
              <a:defRPr sz="1000"/>
            </a:lvl4pPr>
            <a:lvl5pPr marL="1987546" indent="0">
              <a:buNone/>
              <a:defRPr sz="1000"/>
            </a:lvl5pPr>
            <a:lvl6pPr marL="2484432" indent="0">
              <a:buNone/>
              <a:defRPr sz="1000"/>
            </a:lvl6pPr>
            <a:lvl7pPr marL="2981313" indent="0">
              <a:buNone/>
              <a:defRPr sz="1000"/>
            </a:lvl7pPr>
            <a:lvl8pPr marL="3478200" indent="0">
              <a:buNone/>
              <a:defRPr sz="1000"/>
            </a:lvl8pPr>
            <a:lvl9pPr marL="397508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56218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60897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8" y="302818"/>
            <a:ext cx="2406016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8"/>
            <a:ext cx="7039822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343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6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0001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60574-F6AB-43A4-9E26-34E5E1CEBC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98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23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87"/>
            <a:ext cx="4884143" cy="1270275"/>
          </a:xfrm>
          <a:prstGeom prst="rect">
            <a:avLst/>
          </a:prstGeom>
        </p:spPr>
        <p:txBody>
          <a:bodyPr vert="horz" wrap="square" lIns="151299" tIns="75646" rIns="151299" bIns="75646" rtlCol="0" anchor="ctr">
            <a:noAutofit/>
          </a:bodyPr>
          <a:lstStyle/>
          <a:p>
            <a:pPr algn="ctr" defTabSz="1512796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="" xmlns:p14="http://schemas.microsoft.com/office/powerpoint/2010/main" val="333545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41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31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0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7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4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8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5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7999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5" y="5454750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9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5" y="6866629"/>
            <a:ext cx="506822" cy="4760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9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22"/>
            <a:ext cx="8424100" cy="1006201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1"/>
            <a:ext cx="9919242" cy="5312909"/>
          </a:xfrm>
        </p:spPr>
        <p:txBody>
          <a:bodyPr lIns="0" tIns="0" rIns="0" bIns="0"/>
          <a:lstStyle>
            <a:lvl1pPr marL="191533" indent="-191533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1651" indent="-20015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165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3300" indent="-20015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4808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70" y="6882414"/>
            <a:ext cx="552838" cy="402568"/>
          </a:xfrm>
        </p:spPr>
        <p:txBody>
          <a:bodyPr lIns="0" rIns="0"/>
          <a:lstStyle>
            <a:lvl1pPr algn="ctr">
              <a:defRPr sz="37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38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9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39086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5" y="4858858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8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37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06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75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44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1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82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51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09946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89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27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68142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91" y="1692535"/>
            <a:ext cx="4724777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893" indent="0">
              <a:buNone/>
              <a:defRPr sz="2200" b="1"/>
            </a:lvl2pPr>
            <a:lvl3pPr marL="993785" indent="0">
              <a:buNone/>
              <a:defRPr sz="2100" b="1"/>
            </a:lvl3pPr>
            <a:lvl4pPr marL="1490679" indent="0">
              <a:buNone/>
              <a:defRPr sz="1700" b="1"/>
            </a:lvl4pPr>
            <a:lvl5pPr marL="1987572" indent="0">
              <a:buNone/>
              <a:defRPr sz="1700" b="1"/>
            </a:lvl5pPr>
            <a:lvl6pPr marL="2484466" indent="0">
              <a:buNone/>
              <a:defRPr sz="1700" b="1"/>
            </a:lvl6pPr>
            <a:lvl7pPr marL="2981353" indent="0">
              <a:buNone/>
              <a:defRPr sz="1700" b="1"/>
            </a:lvl7pPr>
            <a:lvl8pPr marL="3478247" indent="0">
              <a:buNone/>
              <a:defRPr sz="1700" b="1"/>
            </a:lvl8pPr>
            <a:lvl9pPr marL="3975138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91" y="2397910"/>
            <a:ext cx="4724777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893" indent="0">
              <a:buNone/>
              <a:defRPr sz="2200" b="1"/>
            </a:lvl2pPr>
            <a:lvl3pPr marL="993785" indent="0">
              <a:buNone/>
              <a:defRPr sz="2100" b="1"/>
            </a:lvl3pPr>
            <a:lvl4pPr marL="1490679" indent="0">
              <a:buNone/>
              <a:defRPr sz="1700" b="1"/>
            </a:lvl4pPr>
            <a:lvl5pPr marL="1987572" indent="0">
              <a:buNone/>
              <a:defRPr sz="1700" b="1"/>
            </a:lvl5pPr>
            <a:lvl6pPr marL="2484466" indent="0">
              <a:buNone/>
              <a:defRPr sz="1700" b="1"/>
            </a:lvl6pPr>
            <a:lvl7pPr marL="2981353" indent="0">
              <a:buNone/>
              <a:defRPr sz="1700" b="1"/>
            </a:lvl7pPr>
            <a:lvl8pPr marL="3478247" indent="0">
              <a:buNone/>
              <a:defRPr sz="1700" b="1"/>
            </a:lvl8pPr>
            <a:lvl9pPr marL="3975138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10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69659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96629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61733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16" y="301065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16" y="1582281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6893" indent="0">
              <a:buNone/>
              <a:defRPr sz="1300"/>
            </a:lvl2pPr>
            <a:lvl3pPr marL="993785" indent="0">
              <a:buNone/>
              <a:defRPr sz="1100"/>
            </a:lvl3pPr>
            <a:lvl4pPr marL="1490679" indent="0">
              <a:buNone/>
              <a:defRPr sz="1000"/>
            </a:lvl4pPr>
            <a:lvl5pPr marL="1987572" indent="0">
              <a:buNone/>
              <a:defRPr sz="1000"/>
            </a:lvl5pPr>
            <a:lvl6pPr marL="2484466" indent="0">
              <a:buNone/>
              <a:defRPr sz="1000"/>
            </a:lvl6pPr>
            <a:lvl7pPr marL="2981353" indent="0">
              <a:buNone/>
              <a:defRPr sz="1000"/>
            </a:lvl7pPr>
            <a:lvl8pPr marL="3478247" indent="0">
              <a:buNone/>
              <a:defRPr sz="1000"/>
            </a:lvl8pPr>
            <a:lvl9pPr marL="397513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1140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496893" indent="0">
              <a:buNone/>
              <a:defRPr sz="3000"/>
            </a:lvl2pPr>
            <a:lvl3pPr marL="993785" indent="0">
              <a:buNone/>
              <a:defRPr sz="2600"/>
            </a:lvl3pPr>
            <a:lvl4pPr marL="1490679" indent="0">
              <a:buNone/>
              <a:defRPr sz="2200"/>
            </a:lvl4pPr>
            <a:lvl5pPr marL="1987572" indent="0">
              <a:buNone/>
              <a:defRPr sz="2200"/>
            </a:lvl5pPr>
            <a:lvl6pPr marL="2484466" indent="0">
              <a:buNone/>
              <a:defRPr sz="2200"/>
            </a:lvl6pPr>
            <a:lvl7pPr marL="2981353" indent="0">
              <a:buNone/>
              <a:defRPr sz="2200"/>
            </a:lvl7pPr>
            <a:lvl8pPr marL="3478247" indent="0">
              <a:buNone/>
              <a:defRPr sz="2200"/>
            </a:lvl8pPr>
            <a:lvl9pPr marL="3975138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7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6893" indent="0">
              <a:buNone/>
              <a:defRPr sz="1300"/>
            </a:lvl2pPr>
            <a:lvl3pPr marL="993785" indent="0">
              <a:buNone/>
              <a:defRPr sz="1100"/>
            </a:lvl3pPr>
            <a:lvl4pPr marL="1490679" indent="0">
              <a:buNone/>
              <a:defRPr sz="1000"/>
            </a:lvl4pPr>
            <a:lvl5pPr marL="1987572" indent="0">
              <a:buNone/>
              <a:defRPr sz="1000"/>
            </a:lvl5pPr>
            <a:lvl6pPr marL="2484466" indent="0">
              <a:buNone/>
              <a:defRPr sz="1000"/>
            </a:lvl6pPr>
            <a:lvl7pPr marL="2981353" indent="0">
              <a:buNone/>
              <a:defRPr sz="1000"/>
            </a:lvl7pPr>
            <a:lvl8pPr marL="3478247" indent="0">
              <a:buNone/>
              <a:defRPr sz="1000"/>
            </a:lvl8pPr>
            <a:lvl9pPr marL="397513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815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1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899" indent="0">
              <a:buNone/>
              <a:defRPr sz="2300" b="1"/>
            </a:lvl2pPr>
            <a:lvl3pPr marL="1041794" indent="0">
              <a:buNone/>
              <a:defRPr sz="2100" b="1"/>
            </a:lvl3pPr>
            <a:lvl4pPr marL="1562687" indent="0">
              <a:buNone/>
              <a:defRPr sz="1800" b="1"/>
            </a:lvl4pPr>
            <a:lvl5pPr marL="2083580" indent="0">
              <a:buNone/>
              <a:defRPr sz="1800" b="1"/>
            </a:lvl5pPr>
            <a:lvl6pPr marL="2604477" indent="0">
              <a:buNone/>
              <a:defRPr sz="1800" b="1"/>
            </a:lvl6pPr>
            <a:lvl7pPr marL="3125376" indent="0">
              <a:buNone/>
              <a:defRPr sz="1800" b="1"/>
            </a:lvl7pPr>
            <a:lvl8pPr marL="3646268" indent="0">
              <a:buNone/>
              <a:defRPr sz="1800" b="1"/>
            </a:lvl8pPr>
            <a:lvl9pPr marL="416716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1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4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899" indent="0">
              <a:buNone/>
              <a:defRPr sz="2300" b="1"/>
            </a:lvl2pPr>
            <a:lvl3pPr marL="1041794" indent="0">
              <a:buNone/>
              <a:defRPr sz="2100" b="1"/>
            </a:lvl3pPr>
            <a:lvl4pPr marL="1562687" indent="0">
              <a:buNone/>
              <a:defRPr sz="1800" b="1"/>
            </a:lvl4pPr>
            <a:lvl5pPr marL="2083580" indent="0">
              <a:buNone/>
              <a:defRPr sz="1800" b="1"/>
            </a:lvl5pPr>
            <a:lvl6pPr marL="2604477" indent="0">
              <a:buNone/>
              <a:defRPr sz="1800" b="1"/>
            </a:lvl6pPr>
            <a:lvl7pPr marL="3125376" indent="0">
              <a:buNone/>
              <a:defRPr sz="1800" b="1"/>
            </a:lvl7pPr>
            <a:lvl8pPr marL="3646268" indent="0">
              <a:buNone/>
              <a:defRPr sz="1800" b="1"/>
            </a:lvl8pPr>
            <a:lvl9pPr marL="416716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4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151F1-46A4-4B58-833E-EDB6A595A4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85908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8" y="302818"/>
            <a:ext cx="2406016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8"/>
            <a:ext cx="7039822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04575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98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23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87"/>
            <a:ext cx="4884143" cy="1270275"/>
          </a:xfrm>
          <a:prstGeom prst="rect">
            <a:avLst/>
          </a:prstGeom>
        </p:spPr>
        <p:txBody>
          <a:bodyPr vert="horz" wrap="square" lIns="151299" tIns="75646" rIns="151299" bIns="75646" rtlCol="0" anchor="ctr">
            <a:noAutofit/>
          </a:bodyPr>
          <a:lstStyle/>
          <a:p>
            <a:pPr algn="ctr" defTabSz="1512816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="" xmlns:p14="http://schemas.microsoft.com/office/powerpoint/2010/main" val="6439915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35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31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0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7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4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1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8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12000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5" y="5454745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60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5" y="6866624"/>
            <a:ext cx="506822" cy="4760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60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22"/>
            <a:ext cx="8424100" cy="1006201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1"/>
            <a:ext cx="9919242" cy="5312909"/>
          </a:xfrm>
        </p:spPr>
        <p:txBody>
          <a:bodyPr lIns="0" tIns="0" rIns="0" bIns="0"/>
          <a:lstStyle>
            <a:lvl1pPr marL="191533" indent="-191533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1655" indent="-200152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171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3312" indent="-200152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4824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70" y="6882414"/>
            <a:ext cx="552838" cy="402568"/>
          </a:xfrm>
        </p:spPr>
        <p:txBody>
          <a:bodyPr lIns="0" rIns="0"/>
          <a:lstStyle>
            <a:lvl1pPr algn="ctr">
              <a:defRPr sz="37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29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60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86818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5" y="485885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90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380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0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7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45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14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83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52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2866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82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26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94013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91" y="1692535"/>
            <a:ext cx="4724777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903" indent="0">
              <a:buNone/>
              <a:defRPr sz="2200" b="1"/>
            </a:lvl2pPr>
            <a:lvl3pPr marL="993801" indent="0">
              <a:buNone/>
              <a:defRPr sz="2100" b="1"/>
            </a:lvl3pPr>
            <a:lvl4pPr marL="1490703" indent="0">
              <a:buNone/>
              <a:defRPr sz="1700" b="1"/>
            </a:lvl4pPr>
            <a:lvl5pPr marL="1987608" indent="0">
              <a:buNone/>
              <a:defRPr sz="1700" b="1"/>
            </a:lvl5pPr>
            <a:lvl6pPr marL="2484508" indent="0">
              <a:buNone/>
              <a:defRPr sz="1700" b="1"/>
            </a:lvl6pPr>
            <a:lvl7pPr marL="2981409" indent="0">
              <a:buNone/>
              <a:defRPr sz="1700" b="1"/>
            </a:lvl7pPr>
            <a:lvl8pPr marL="3478310" indent="0">
              <a:buNone/>
              <a:defRPr sz="1700" b="1"/>
            </a:lvl8pPr>
            <a:lvl9pPr marL="3975210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91" y="2397910"/>
            <a:ext cx="4724777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903" indent="0">
              <a:buNone/>
              <a:defRPr sz="2200" b="1"/>
            </a:lvl2pPr>
            <a:lvl3pPr marL="993801" indent="0">
              <a:buNone/>
              <a:defRPr sz="2100" b="1"/>
            </a:lvl3pPr>
            <a:lvl4pPr marL="1490703" indent="0">
              <a:buNone/>
              <a:defRPr sz="1700" b="1"/>
            </a:lvl4pPr>
            <a:lvl5pPr marL="1987608" indent="0">
              <a:buNone/>
              <a:defRPr sz="1700" b="1"/>
            </a:lvl5pPr>
            <a:lvl6pPr marL="2484508" indent="0">
              <a:buNone/>
              <a:defRPr sz="1700" b="1"/>
            </a:lvl6pPr>
            <a:lvl7pPr marL="2981409" indent="0">
              <a:buNone/>
              <a:defRPr sz="1700" b="1"/>
            </a:lvl7pPr>
            <a:lvl8pPr marL="3478310" indent="0">
              <a:buNone/>
              <a:defRPr sz="1700" b="1"/>
            </a:lvl8pPr>
            <a:lvl9pPr marL="3975210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10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65788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9588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671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6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FCCA-1C47-4AB3-8B02-1195524428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12" y="301065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12" y="1582281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6903" indent="0">
              <a:buNone/>
              <a:defRPr sz="1300"/>
            </a:lvl2pPr>
            <a:lvl3pPr marL="993801" indent="0">
              <a:buNone/>
              <a:defRPr sz="1100"/>
            </a:lvl3pPr>
            <a:lvl4pPr marL="1490703" indent="0">
              <a:buNone/>
              <a:defRPr sz="1000"/>
            </a:lvl4pPr>
            <a:lvl5pPr marL="1987608" indent="0">
              <a:buNone/>
              <a:defRPr sz="1000"/>
            </a:lvl5pPr>
            <a:lvl6pPr marL="2484508" indent="0">
              <a:buNone/>
              <a:defRPr sz="1000"/>
            </a:lvl6pPr>
            <a:lvl7pPr marL="2981409" indent="0">
              <a:buNone/>
              <a:defRPr sz="1000"/>
            </a:lvl7pPr>
            <a:lvl8pPr marL="3478310" indent="0">
              <a:buNone/>
              <a:defRPr sz="1000"/>
            </a:lvl8pPr>
            <a:lvl9pPr marL="397521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43498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496903" indent="0">
              <a:buNone/>
              <a:defRPr sz="3000"/>
            </a:lvl2pPr>
            <a:lvl3pPr marL="993801" indent="0">
              <a:buNone/>
              <a:defRPr sz="2600"/>
            </a:lvl3pPr>
            <a:lvl4pPr marL="1490703" indent="0">
              <a:buNone/>
              <a:defRPr sz="2200"/>
            </a:lvl4pPr>
            <a:lvl5pPr marL="1987608" indent="0">
              <a:buNone/>
              <a:defRPr sz="2200"/>
            </a:lvl5pPr>
            <a:lvl6pPr marL="2484508" indent="0">
              <a:buNone/>
              <a:defRPr sz="2200"/>
            </a:lvl6pPr>
            <a:lvl7pPr marL="2981409" indent="0">
              <a:buNone/>
              <a:defRPr sz="2200"/>
            </a:lvl7pPr>
            <a:lvl8pPr marL="3478310" indent="0">
              <a:buNone/>
              <a:defRPr sz="2200"/>
            </a:lvl8pPr>
            <a:lvl9pPr marL="3975210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7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6903" indent="0">
              <a:buNone/>
              <a:defRPr sz="1300"/>
            </a:lvl2pPr>
            <a:lvl3pPr marL="993801" indent="0">
              <a:buNone/>
              <a:defRPr sz="1100"/>
            </a:lvl3pPr>
            <a:lvl4pPr marL="1490703" indent="0">
              <a:buNone/>
              <a:defRPr sz="1000"/>
            </a:lvl4pPr>
            <a:lvl5pPr marL="1987608" indent="0">
              <a:buNone/>
              <a:defRPr sz="1000"/>
            </a:lvl5pPr>
            <a:lvl6pPr marL="2484508" indent="0">
              <a:buNone/>
              <a:defRPr sz="1000"/>
            </a:lvl6pPr>
            <a:lvl7pPr marL="2981409" indent="0">
              <a:buNone/>
              <a:defRPr sz="1000"/>
            </a:lvl7pPr>
            <a:lvl8pPr marL="3478310" indent="0">
              <a:buNone/>
              <a:defRPr sz="1000"/>
            </a:lvl8pPr>
            <a:lvl9pPr marL="397521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5437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39662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8" y="302818"/>
            <a:ext cx="2406016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8"/>
            <a:ext cx="7039822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21692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90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23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87"/>
            <a:ext cx="4884143" cy="1270275"/>
          </a:xfrm>
          <a:prstGeom prst="rect">
            <a:avLst/>
          </a:prstGeom>
        </p:spPr>
        <p:txBody>
          <a:bodyPr vert="horz" wrap="square" lIns="151299" tIns="75646" rIns="151299" bIns="75646" rtlCol="0" anchor="ctr">
            <a:noAutofit/>
          </a:bodyPr>
          <a:lstStyle/>
          <a:p>
            <a:pPr algn="ctr" defTabSz="1512842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="" xmlns:p14="http://schemas.microsoft.com/office/powerpoint/2010/main" val="37496730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30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31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0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7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4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1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8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5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82388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5" y="5454741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11" tIns="66309" rIns="132611" bIns="66309" anchor="ctr"/>
          <a:lstStyle/>
          <a:p>
            <a:pPr algn="ctr" defTabSz="132603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5" y="6866618"/>
            <a:ext cx="506822" cy="4760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11" tIns="66309" rIns="132611" bIns="66309" anchor="ctr"/>
          <a:lstStyle/>
          <a:p>
            <a:pPr algn="ctr" defTabSz="132603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22"/>
            <a:ext cx="8424100" cy="1006201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1"/>
            <a:ext cx="9919242" cy="5312909"/>
          </a:xfrm>
        </p:spPr>
        <p:txBody>
          <a:bodyPr lIns="0" tIns="0" rIns="0" bIns="0"/>
          <a:lstStyle>
            <a:lvl1pPr marL="191533" indent="-191533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1663" indent="-200152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187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3333" indent="-200152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4847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70" y="6882414"/>
            <a:ext cx="552838" cy="402568"/>
          </a:xfrm>
        </p:spPr>
        <p:txBody>
          <a:bodyPr lIns="0" rIns="0"/>
          <a:lstStyle>
            <a:lvl1pPr algn="ctr">
              <a:defRPr sz="37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28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11" tIns="66309" rIns="132611" bIns="66309" anchor="ctr"/>
          <a:lstStyle/>
          <a:p>
            <a:pPr algn="ctr" defTabSz="132603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360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5" y="4858848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91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38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07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76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45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14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8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52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10623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7" y="1764308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9" y="1764308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95666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91" y="1692535"/>
            <a:ext cx="4724777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912" indent="0">
              <a:buNone/>
              <a:defRPr sz="2200" b="1"/>
            </a:lvl2pPr>
            <a:lvl3pPr marL="993825" indent="0">
              <a:buNone/>
              <a:defRPr sz="2100" b="1"/>
            </a:lvl3pPr>
            <a:lvl4pPr marL="1490735" indent="0">
              <a:buNone/>
              <a:defRPr sz="1700" b="1"/>
            </a:lvl4pPr>
            <a:lvl5pPr marL="1987652" indent="0">
              <a:buNone/>
              <a:defRPr sz="1700" b="1"/>
            </a:lvl5pPr>
            <a:lvl6pPr marL="2484564" indent="0">
              <a:buNone/>
              <a:defRPr sz="1700" b="1"/>
            </a:lvl6pPr>
            <a:lvl7pPr marL="2981474" indent="0">
              <a:buNone/>
              <a:defRPr sz="1700" b="1"/>
            </a:lvl7pPr>
            <a:lvl8pPr marL="3478387" indent="0">
              <a:buNone/>
              <a:defRPr sz="1700" b="1"/>
            </a:lvl8pPr>
            <a:lvl9pPr marL="3975296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91" y="2397910"/>
            <a:ext cx="4724777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912" indent="0">
              <a:buNone/>
              <a:defRPr sz="2200" b="1"/>
            </a:lvl2pPr>
            <a:lvl3pPr marL="993825" indent="0">
              <a:buNone/>
              <a:defRPr sz="2100" b="1"/>
            </a:lvl3pPr>
            <a:lvl4pPr marL="1490735" indent="0">
              <a:buNone/>
              <a:defRPr sz="1700" b="1"/>
            </a:lvl4pPr>
            <a:lvl5pPr marL="1987652" indent="0">
              <a:buNone/>
              <a:defRPr sz="1700" b="1"/>
            </a:lvl5pPr>
            <a:lvl6pPr marL="2484564" indent="0">
              <a:buNone/>
              <a:defRPr sz="1700" b="1"/>
            </a:lvl6pPr>
            <a:lvl7pPr marL="2981474" indent="0">
              <a:buNone/>
              <a:defRPr sz="1700" b="1"/>
            </a:lvl7pPr>
            <a:lvl8pPr marL="3478387" indent="0">
              <a:buNone/>
              <a:defRPr sz="1700" b="1"/>
            </a:lvl8pPr>
            <a:lvl9pPr marL="3975296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10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572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88" y="6475420"/>
            <a:ext cx="663576" cy="719137"/>
          </a:xfrm>
        </p:spPr>
        <p:txBody>
          <a:bodyPr/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B279A7A8-F276-4ADE-9435-E1CED7D558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45089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98150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08" y="301063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08" y="1582281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6912" indent="0">
              <a:buNone/>
              <a:defRPr sz="1300"/>
            </a:lvl2pPr>
            <a:lvl3pPr marL="993825" indent="0">
              <a:buNone/>
              <a:defRPr sz="1100"/>
            </a:lvl3pPr>
            <a:lvl4pPr marL="1490735" indent="0">
              <a:buNone/>
              <a:defRPr sz="1000"/>
            </a:lvl4pPr>
            <a:lvl5pPr marL="1987652" indent="0">
              <a:buNone/>
              <a:defRPr sz="1000"/>
            </a:lvl5pPr>
            <a:lvl6pPr marL="2484564" indent="0">
              <a:buNone/>
              <a:defRPr sz="1000"/>
            </a:lvl6pPr>
            <a:lvl7pPr marL="2981474" indent="0">
              <a:buNone/>
              <a:defRPr sz="1000"/>
            </a:lvl7pPr>
            <a:lvl8pPr marL="3478387" indent="0">
              <a:buNone/>
              <a:defRPr sz="1000"/>
            </a:lvl8pPr>
            <a:lvl9pPr marL="39752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60153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496912" indent="0">
              <a:buNone/>
              <a:defRPr sz="3000"/>
            </a:lvl2pPr>
            <a:lvl3pPr marL="993825" indent="0">
              <a:buNone/>
              <a:defRPr sz="2600"/>
            </a:lvl3pPr>
            <a:lvl4pPr marL="1490735" indent="0">
              <a:buNone/>
              <a:defRPr sz="2200"/>
            </a:lvl4pPr>
            <a:lvl5pPr marL="1987652" indent="0">
              <a:buNone/>
              <a:defRPr sz="2200"/>
            </a:lvl5pPr>
            <a:lvl6pPr marL="2484564" indent="0">
              <a:buNone/>
              <a:defRPr sz="2200"/>
            </a:lvl6pPr>
            <a:lvl7pPr marL="2981474" indent="0">
              <a:buNone/>
              <a:defRPr sz="2200"/>
            </a:lvl7pPr>
            <a:lvl8pPr marL="3478387" indent="0">
              <a:buNone/>
              <a:defRPr sz="2200"/>
            </a:lvl8pPr>
            <a:lvl9pPr marL="3975296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7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6912" indent="0">
              <a:buNone/>
              <a:defRPr sz="1300"/>
            </a:lvl2pPr>
            <a:lvl3pPr marL="993825" indent="0">
              <a:buNone/>
              <a:defRPr sz="1100"/>
            </a:lvl3pPr>
            <a:lvl4pPr marL="1490735" indent="0">
              <a:buNone/>
              <a:defRPr sz="1000"/>
            </a:lvl4pPr>
            <a:lvl5pPr marL="1987652" indent="0">
              <a:buNone/>
              <a:defRPr sz="1000"/>
            </a:lvl5pPr>
            <a:lvl6pPr marL="2484564" indent="0">
              <a:buNone/>
              <a:defRPr sz="1000"/>
            </a:lvl6pPr>
            <a:lvl7pPr marL="2981474" indent="0">
              <a:buNone/>
              <a:defRPr sz="1000"/>
            </a:lvl7pPr>
            <a:lvl8pPr marL="3478387" indent="0">
              <a:buNone/>
              <a:defRPr sz="1000"/>
            </a:lvl8pPr>
            <a:lvl9pPr marL="39752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54557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318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8" y="302818"/>
            <a:ext cx="2406016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8"/>
            <a:ext cx="7039822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39388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87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23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87"/>
            <a:ext cx="4884143" cy="1270275"/>
          </a:xfrm>
          <a:prstGeom prst="rect">
            <a:avLst/>
          </a:prstGeom>
        </p:spPr>
        <p:txBody>
          <a:bodyPr vert="horz" wrap="square" lIns="151299" tIns="75646" rIns="151299" bIns="75646" rtlCol="0" anchor="ctr">
            <a:noAutofit/>
          </a:bodyPr>
          <a:lstStyle/>
          <a:p>
            <a:pPr algn="ctr" defTabSz="1512874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="" xmlns:p14="http://schemas.microsoft.com/office/powerpoint/2010/main" val="8387236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24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0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4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1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8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5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75298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5" y="5454732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11" tIns="66309" rIns="132611" bIns="66309" anchor="ctr"/>
          <a:lstStyle/>
          <a:p>
            <a:pPr algn="ctr" defTabSz="132607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5" y="6866612"/>
            <a:ext cx="506822" cy="4760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11" tIns="66309" rIns="132611" bIns="66309" anchor="ctr"/>
          <a:lstStyle/>
          <a:p>
            <a:pPr algn="ctr" defTabSz="132607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12"/>
            <a:ext cx="8424100" cy="1006201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1"/>
            <a:ext cx="9919242" cy="5312909"/>
          </a:xfrm>
        </p:spPr>
        <p:txBody>
          <a:bodyPr lIns="0" tIns="0" rIns="0" bIns="0"/>
          <a:lstStyle>
            <a:lvl1pPr marL="191533" indent="-191533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1675" indent="-200152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195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3351" indent="-200152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4871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70" y="6882414"/>
            <a:ext cx="552838" cy="402568"/>
          </a:xfrm>
        </p:spPr>
        <p:txBody>
          <a:bodyPr lIns="0" rIns="0"/>
          <a:lstStyle>
            <a:lvl1pPr algn="ctr">
              <a:defRPr sz="36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18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11" tIns="66309" rIns="132611" bIns="66309" anchor="ctr"/>
          <a:lstStyle/>
          <a:p>
            <a:pPr algn="ctr" defTabSz="132607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66840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5" y="4858841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92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38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07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77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4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15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8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54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724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1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0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1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0899" indent="0">
              <a:buNone/>
              <a:defRPr sz="1400"/>
            </a:lvl2pPr>
            <a:lvl3pPr marL="1041794" indent="0">
              <a:buNone/>
              <a:defRPr sz="1100"/>
            </a:lvl3pPr>
            <a:lvl4pPr marL="1562687" indent="0">
              <a:buNone/>
              <a:defRPr sz="1000"/>
            </a:lvl4pPr>
            <a:lvl5pPr marL="2083580" indent="0">
              <a:buNone/>
              <a:defRPr sz="1000"/>
            </a:lvl5pPr>
            <a:lvl6pPr marL="2604477" indent="0">
              <a:buNone/>
              <a:defRPr sz="1000"/>
            </a:lvl6pPr>
            <a:lvl7pPr marL="3125376" indent="0">
              <a:buNone/>
              <a:defRPr sz="1000"/>
            </a:lvl7pPr>
            <a:lvl8pPr marL="3646268" indent="0">
              <a:buNone/>
              <a:defRPr sz="1000"/>
            </a:lvl8pPr>
            <a:lvl9pPr marL="416716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65C26-7942-4D05-91E2-4E4CE7D31D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308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308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68318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91" y="1692535"/>
            <a:ext cx="4724777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927" indent="0">
              <a:buNone/>
              <a:defRPr sz="2200" b="1"/>
            </a:lvl2pPr>
            <a:lvl3pPr marL="993849" indent="0">
              <a:buNone/>
              <a:defRPr sz="2100" b="1"/>
            </a:lvl3pPr>
            <a:lvl4pPr marL="1490776" indent="0">
              <a:buNone/>
              <a:defRPr sz="1700" b="1"/>
            </a:lvl4pPr>
            <a:lvl5pPr marL="1987702" indent="0">
              <a:buNone/>
              <a:defRPr sz="1700" b="1"/>
            </a:lvl5pPr>
            <a:lvl6pPr marL="2484629" indent="0">
              <a:buNone/>
              <a:defRPr sz="1700" b="1"/>
            </a:lvl6pPr>
            <a:lvl7pPr marL="2981549" indent="0">
              <a:buNone/>
              <a:defRPr sz="1700" b="1"/>
            </a:lvl7pPr>
            <a:lvl8pPr marL="3478481" indent="0">
              <a:buNone/>
              <a:defRPr sz="1700" b="1"/>
            </a:lvl8pPr>
            <a:lvl9pPr marL="3975404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91" y="2397907"/>
            <a:ext cx="4724777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927" indent="0">
              <a:buNone/>
              <a:defRPr sz="2200" b="1"/>
            </a:lvl2pPr>
            <a:lvl3pPr marL="993849" indent="0">
              <a:buNone/>
              <a:defRPr sz="2100" b="1"/>
            </a:lvl3pPr>
            <a:lvl4pPr marL="1490776" indent="0">
              <a:buNone/>
              <a:defRPr sz="1700" b="1"/>
            </a:lvl4pPr>
            <a:lvl5pPr marL="1987702" indent="0">
              <a:buNone/>
              <a:defRPr sz="1700" b="1"/>
            </a:lvl5pPr>
            <a:lvl6pPr marL="2484629" indent="0">
              <a:buNone/>
              <a:defRPr sz="1700" b="1"/>
            </a:lvl6pPr>
            <a:lvl7pPr marL="2981549" indent="0">
              <a:buNone/>
              <a:defRPr sz="1700" b="1"/>
            </a:lvl7pPr>
            <a:lvl8pPr marL="3478481" indent="0">
              <a:buNone/>
              <a:defRPr sz="1700" b="1"/>
            </a:lvl8pPr>
            <a:lvl9pPr marL="3975404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07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04799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23532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55034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02" y="301059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02" y="1582269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6927" indent="0">
              <a:buNone/>
              <a:defRPr sz="1300"/>
            </a:lvl2pPr>
            <a:lvl3pPr marL="993849" indent="0">
              <a:buNone/>
              <a:defRPr sz="1100"/>
            </a:lvl3pPr>
            <a:lvl4pPr marL="1490776" indent="0">
              <a:buNone/>
              <a:defRPr sz="1000"/>
            </a:lvl4pPr>
            <a:lvl5pPr marL="1987702" indent="0">
              <a:buNone/>
              <a:defRPr sz="1000"/>
            </a:lvl5pPr>
            <a:lvl6pPr marL="2484629" indent="0">
              <a:buNone/>
              <a:defRPr sz="1000"/>
            </a:lvl6pPr>
            <a:lvl7pPr marL="2981549" indent="0">
              <a:buNone/>
              <a:defRPr sz="1000"/>
            </a:lvl7pPr>
            <a:lvl8pPr marL="3478481" indent="0">
              <a:buNone/>
              <a:defRPr sz="1000"/>
            </a:lvl8pPr>
            <a:lvl9pPr marL="397540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52982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496927" indent="0">
              <a:buNone/>
              <a:defRPr sz="3000"/>
            </a:lvl2pPr>
            <a:lvl3pPr marL="993849" indent="0">
              <a:buNone/>
              <a:defRPr sz="2600"/>
            </a:lvl3pPr>
            <a:lvl4pPr marL="1490776" indent="0">
              <a:buNone/>
              <a:defRPr sz="2200"/>
            </a:lvl4pPr>
            <a:lvl5pPr marL="1987702" indent="0">
              <a:buNone/>
              <a:defRPr sz="2200"/>
            </a:lvl5pPr>
            <a:lvl6pPr marL="2484629" indent="0">
              <a:buNone/>
              <a:defRPr sz="2200"/>
            </a:lvl6pPr>
            <a:lvl7pPr marL="2981549" indent="0">
              <a:buNone/>
              <a:defRPr sz="2200"/>
            </a:lvl7pPr>
            <a:lvl8pPr marL="3478481" indent="0">
              <a:buNone/>
              <a:defRPr sz="2200"/>
            </a:lvl8pPr>
            <a:lvl9pPr marL="3975404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7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6927" indent="0">
              <a:buNone/>
              <a:defRPr sz="1300"/>
            </a:lvl2pPr>
            <a:lvl3pPr marL="993849" indent="0">
              <a:buNone/>
              <a:defRPr sz="1100"/>
            </a:lvl3pPr>
            <a:lvl4pPr marL="1490776" indent="0">
              <a:buNone/>
              <a:defRPr sz="1000"/>
            </a:lvl4pPr>
            <a:lvl5pPr marL="1987702" indent="0">
              <a:buNone/>
              <a:defRPr sz="1000"/>
            </a:lvl5pPr>
            <a:lvl6pPr marL="2484629" indent="0">
              <a:buNone/>
              <a:defRPr sz="1000"/>
            </a:lvl6pPr>
            <a:lvl7pPr marL="2981549" indent="0">
              <a:buNone/>
              <a:defRPr sz="1000"/>
            </a:lvl7pPr>
            <a:lvl8pPr marL="3478481" indent="0">
              <a:buNone/>
              <a:defRPr sz="1000"/>
            </a:lvl8pPr>
            <a:lvl9pPr marL="397540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81209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43450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8" y="302818"/>
            <a:ext cx="2406016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8"/>
            <a:ext cx="7039822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57088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78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23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87"/>
            <a:ext cx="4884143" cy="1270275"/>
          </a:xfrm>
          <a:prstGeom prst="rect">
            <a:avLst/>
          </a:prstGeom>
        </p:spPr>
        <p:txBody>
          <a:bodyPr vert="horz" wrap="square" lIns="151299" tIns="75652" rIns="151299" bIns="75652" rtlCol="0" anchor="ctr">
            <a:noAutofit/>
          </a:bodyPr>
          <a:lstStyle/>
          <a:p>
            <a:pPr algn="ctr" defTabSz="1512916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="" xmlns:p14="http://schemas.microsoft.com/office/powerpoint/2010/main" val="5334456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10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4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2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9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7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4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2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9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214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107" y="539793"/>
            <a:ext cx="85883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80" tIns="52096" rIns="104180" bIns="520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107" y="1763720"/>
            <a:ext cx="8588375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80" tIns="52096" rIns="104180" bIns="52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5001" y="7008856"/>
            <a:ext cx="24955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80" tIns="52096" rIns="104180" bIns="52096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59" y="7008856"/>
            <a:ext cx="33877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80" tIns="52096" rIns="104180" bIns="52096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734550" y="6661191"/>
            <a:ext cx="725488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80" tIns="52096" rIns="104180" bIns="52096" numCol="1" anchor="ctr" anchorCtr="0" compatLnSpc="1">
            <a:prstTxWarp prst="textNoShape">
              <a:avLst/>
            </a:prstTxWarp>
          </a:bodyPr>
          <a:lstStyle>
            <a:lvl1pPr algn="ctr" defTabSz="1041794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779B56-F708-457A-B340-1FE74345E8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57" r:id="rId6"/>
    <p:sldLayoutId id="2147483667" r:id="rId7"/>
    <p:sldLayoutId id="2147483668" r:id="rId8"/>
    <p:sldLayoutId id="2147483658" r:id="rId9"/>
    <p:sldLayoutId id="2147483659" r:id="rId10"/>
    <p:sldLayoutId id="2147483660" r:id="rId11"/>
    <p:sldLayoutId id="2147483661" r:id="rId12"/>
    <p:sldLayoutId id="2147483669" r:id="rId13"/>
  </p:sldLayoutIdLst>
  <p:hf hdr="0" dt="0"/>
  <p:txStyles>
    <p:titleStyle>
      <a:lvl1pPr algn="l" defTabSz="1041724" rtl="0" eaLnBrk="0" fontAlgn="base" hangingPunct="0">
        <a:lnSpc>
          <a:spcPts val="5194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1724" rtl="0" eaLnBrk="0" fontAlgn="base" hangingPunct="0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1724" rtl="0" eaLnBrk="0" fontAlgn="base" hangingPunct="0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1724" rtl="0" eaLnBrk="0" fontAlgn="base" hangingPunct="0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1724" rtl="0" eaLnBrk="0" fontAlgn="base" hangingPunct="0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6646" algn="l" defTabSz="1041724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3289" algn="l" defTabSz="1041724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69936" algn="l" defTabSz="1041724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6582" algn="l" defTabSz="1041724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3100" indent="-363100" algn="l" defTabSz="1041724" rtl="0" eaLnBrk="0" fontAlgn="base" hangingPunct="0">
        <a:spcBef>
          <a:spcPct val="20000"/>
        </a:spcBef>
        <a:spcAft>
          <a:spcPct val="0"/>
        </a:spcAft>
        <a:buFont typeface="+mj-lt"/>
        <a:defRPr sz="3700" kern="1200">
          <a:solidFill>
            <a:srgbClr val="005AA9"/>
          </a:solidFill>
          <a:latin typeface="+mj-lt"/>
          <a:ea typeface="+mn-ea"/>
          <a:cs typeface="+mn-cs"/>
        </a:defRPr>
      </a:lvl1pPr>
      <a:lvl2pPr marL="363100" indent="93566" algn="l" defTabSz="1041724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1924" indent="-260038" algn="l" defTabSz="104172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598256" indent="-1238336" algn="just" defTabSz="1041724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3359" indent="393225" algn="l" defTabSz="1041724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4927" indent="-260449" algn="l" defTabSz="10417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5822" indent="-260449" algn="l" defTabSz="10417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6716" indent="-260449" algn="l" defTabSz="10417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7610" indent="-260449" algn="l" defTabSz="10417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899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794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687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580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4477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376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6268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7164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197" y="122529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717" rIns="0" bIns="47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06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35" tIns="47717" rIns="95435" bIns="47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9"/>
            <a:ext cx="2495127" cy="402568"/>
          </a:xfrm>
          <a:prstGeom prst="rect">
            <a:avLst/>
          </a:prstGeom>
        </p:spPr>
        <p:txBody>
          <a:bodyPr vert="horz" lIns="95435" tIns="47717" rIns="95435" bIns="4771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3059">
              <a:defRPr/>
            </a:pPr>
            <a:fld id="{500C75FB-29DB-479D-90FD-07DD74D67401}" type="slidenum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 defTabSz="1043059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595" y="122524"/>
            <a:ext cx="1230856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04" y="1221712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99" tIns="49750" rIns="99499" bIns="49750" anchor="ctr"/>
          <a:lstStyle/>
          <a:p>
            <a:pPr algn="ctr" defTabSz="104305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41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7962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5pPr>
      <a:lvl6pPr marL="497486" algn="l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6pPr>
      <a:lvl7pPr marL="994969" algn="l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7pPr>
      <a:lvl8pPr marL="1492454" algn="l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8pPr>
      <a:lvl9pPr marL="1989940" algn="l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3113" indent="-3731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413" indent="-3109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3712" indent="-2487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198" indent="-2487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8682" indent="-2487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6168" indent="-248743" algn="l" defTabSz="99496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3651" indent="-248743" algn="l" defTabSz="99496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1137" indent="-248743" algn="l" defTabSz="99496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8622" indent="-248743" algn="l" defTabSz="99496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486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4969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454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9940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423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4908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2396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9878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72" y="402569"/>
            <a:ext cx="9223058" cy="1461494"/>
          </a:xfrm>
          <a:prstGeom prst="rect">
            <a:avLst/>
          </a:prstGeom>
        </p:spPr>
        <p:txBody>
          <a:bodyPr vert="horz" lIns="95413" tIns="47711" rIns="95413" bIns="47711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72" y="2012842"/>
            <a:ext cx="9223058" cy="4797552"/>
          </a:xfrm>
          <a:prstGeom prst="rect">
            <a:avLst/>
          </a:prstGeom>
        </p:spPr>
        <p:txBody>
          <a:bodyPr vert="horz" lIns="95413" tIns="47711" rIns="95413" bIns="4771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173" y="7008180"/>
            <a:ext cx="2406016" cy="402568"/>
          </a:xfrm>
          <a:prstGeom prst="rect">
            <a:avLst/>
          </a:prstGeom>
        </p:spPr>
        <p:txBody>
          <a:bodyPr vert="horz" lIns="95413" tIns="47711" rIns="95413" bIns="4771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1794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203" y="7008180"/>
            <a:ext cx="3609023" cy="402568"/>
          </a:xfrm>
          <a:prstGeom prst="rect">
            <a:avLst/>
          </a:prstGeom>
        </p:spPr>
        <p:txBody>
          <a:bodyPr vert="horz" lIns="95413" tIns="47711" rIns="95413" bIns="4771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1794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2214" y="7008180"/>
            <a:ext cx="2406016" cy="402568"/>
          </a:xfrm>
          <a:prstGeom prst="rect">
            <a:avLst/>
          </a:prstGeom>
        </p:spPr>
        <p:txBody>
          <a:bodyPr vert="horz" lIns="95413" tIns="47711" rIns="95413" bIns="4771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1794" fontAlgn="auto">
              <a:spcBef>
                <a:spcPts val="0"/>
              </a:spcBef>
              <a:spcAft>
                <a:spcPts val="0"/>
              </a:spcAft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4179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862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hf hdr="0" dt="0"/>
  <p:txStyles>
    <p:titleStyle>
      <a:lvl1pPr algn="l" defTabSz="99466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666" indent="-248666" algn="l" defTabSz="994665" rtl="0" eaLnBrk="1" latinLnBrk="0" hangingPunct="1">
        <a:lnSpc>
          <a:spcPct val="90000"/>
        </a:lnSpc>
        <a:spcBef>
          <a:spcPts val="108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6000" indent="-248666" algn="l" defTabSz="994665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3335" indent="-248666" algn="l" defTabSz="994665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40667" indent="-248666" algn="l" defTabSz="994665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37996" indent="-248666" algn="l" defTabSz="994665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35333" indent="-248666" algn="l" defTabSz="994665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32663" indent="-248666" algn="l" defTabSz="994665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9994" indent="-248666" algn="l" defTabSz="994665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27328" indent="-248666" algn="l" defTabSz="994665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46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333" algn="l" defTabSz="9946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4665" algn="l" defTabSz="9946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1998" algn="l" defTabSz="9946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9331" algn="l" defTabSz="9946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6665" algn="l" defTabSz="9946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3994" algn="l" defTabSz="9946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81323" algn="l" defTabSz="9946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8665" algn="l" defTabSz="9946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234" y="122543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664" rIns="0" bIns="476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20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27" tIns="47664" rIns="95327" bIns="47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0"/>
            <a:ext cx="2495127" cy="402568"/>
          </a:xfrm>
          <a:prstGeom prst="rect">
            <a:avLst/>
          </a:prstGeom>
        </p:spPr>
        <p:txBody>
          <a:bodyPr vert="horz" lIns="95327" tIns="47664" rIns="95327" bIns="4766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1794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1041794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621" y="122530"/>
            <a:ext cx="1230855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45" y="1221721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391" tIns="49696" rIns="99391" bIns="49696" anchor="ctr"/>
          <a:lstStyle/>
          <a:p>
            <a:pPr algn="ctr" defTabSz="104179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55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8663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5pPr>
      <a:lvl6pPr marL="496884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6pPr>
      <a:lvl7pPr marL="993765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7pPr>
      <a:lvl8pPr marL="1490646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8pPr>
      <a:lvl9pPr marL="1987529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2669" indent="-3726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07435" indent="-3105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205" indent="-2484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089" indent="-2484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5968" indent="-2484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2852" indent="-248440" algn="l" defTabSz="9937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730" indent="-248440" algn="l" defTabSz="9937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612" indent="-248440" algn="l" defTabSz="9937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491" indent="-248440" algn="l" defTabSz="9937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884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765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46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529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411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288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170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053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233" y="122543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664" rIns="0" bIns="476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20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27" tIns="47664" rIns="95327" bIns="47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0"/>
            <a:ext cx="2495127" cy="402568"/>
          </a:xfrm>
          <a:prstGeom prst="rect">
            <a:avLst/>
          </a:prstGeom>
        </p:spPr>
        <p:txBody>
          <a:bodyPr vert="horz" lIns="95327" tIns="47664" rIns="95327" bIns="4766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1805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1041805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621" y="122530"/>
            <a:ext cx="1230855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45" y="1221721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391" tIns="49696" rIns="99391" bIns="49696" anchor="ctr"/>
          <a:lstStyle/>
          <a:p>
            <a:pPr algn="ctr" defTabSz="104180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55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0286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6pPr>
      <a:lvl7pPr marL="993771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7pPr>
      <a:lvl8pPr marL="1490659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8pPr>
      <a:lvl9pPr marL="1987546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2669" indent="-3726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07442" indent="-3105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217" indent="-2484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103" indent="-2484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5988" indent="-2484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2876" indent="-248447" algn="l" defTabSz="99377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759" indent="-248447" algn="l" defTabSz="99377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645" indent="-248447" algn="l" defTabSz="99377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530" indent="-248447" algn="l" defTabSz="99377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888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771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59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546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432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313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200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086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233" y="122543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664" rIns="0" bIns="476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20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27" tIns="47664" rIns="95327" bIns="47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0"/>
            <a:ext cx="2495127" cy="402568"/>
          </a:xfrm>
          <a:prstGeom prst="rect">
            <a:avLst/>
          </a:prstGeom>
        </p:spPr>
        <p:txBody>
          <a:bodyPr vert="horz" lIns="95327" tIns="47664" rIns="95327" bIns="4766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1817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1041817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621" y="122530"/>
            <a:ext cx="1230855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42" y="1221721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391" tIns="49696" rIns="99391" bIns="49696" anchor="ctr"/>
          <a:lstStyle/>
          <a:p>
            <a:pPr algn="ctr" defTabSz="104181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55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8413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5pPr>
      <a:lvl6pPr marL="496893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6pPr>
      <a:lvl7pPr marL="993785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7pPr>
      <a:lvl8pPr marL="1490679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8pPr>
      <a:lvl9pPr marL="1987572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2676" indent="-37267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07453" indent="-3105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233" indent="-248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126" indent="-248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6019" indent="-248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2911" indent="-248450" algn="l" defTabSz="9937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802" indent="-248450" algn="l" defTabSz="9937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693" indent="-248450" algn="l" defTabSz="9937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585" indent="-248450" algn="l" defTabSz="9937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893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785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79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572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466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353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247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138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225" y="122543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664" rIns="0" bIns="476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20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27" tIns="47664" rIns="95327" bIns="47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0"/>
            <a:ext cx="2495127" cy="402568"/>
          </a:xfrm>
          <a:prstGeom prst="rect">
            <a:avLst/>
          </a:prstGeom>
        </p:spPr>
        <p:txBody>
          <a:bodyPr vert="horz" lIns="95327" tIns="47664" rIns="95327" bIns="4766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1837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1041837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621" y="122530"/>
            <a:ext cx="1230855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38" y="1221721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391" tIns="49696" rIns="99391" bIns="49696" anchor="ctr"/>
          <a:lstStyle/>
          <a:p>
            <a:pPr algn="ctr" defTabSz="10418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55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0150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5pPr>
      <a:lvl6pPr marL="496903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6pPr>
      <a:lvl7pPr marL="993801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7pPr>
      <a:lvl8pPr marL="1490703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8pPr>
      <a:lvl9pPr marL="1987608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2684" indent="-3726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07468" indent="-31056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255" indent="-2484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152" indent="-2484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6057" indent="-2484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2959" indent="-248454" algn="l" defTabSz="99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859" indent="-248454" algn="l" defTabSz="99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760" indent="-248454" algn="l" defTabSz="99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660" indent="-248454" algn="l" defTabSz="99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903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801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703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608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508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409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310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210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219" y="122542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664" rIns="0" bIns="476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20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27" tIns="47664" rIns="95327" bIns="47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0"/>
            <a:ext cx="2495127" cy="402568"/>
          </a:xfrm>
          <a:prstGeom prst="rect">
            <a:avLst/>
          </a:prstGeom>
        </p:spPr>
        <p:txBody>
          <a:bodyPr vert="horz" lIns="95327" tIns="47664" rIns="95327" bIns="4766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1859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1041859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621" y="122530"/>
            <a:ext cx="1230855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32" y="1221721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391" tIns="49696" rIns="99391" bIns="49696" anchor="ctr"/>
          <a:lstStyle/>
          <a:p>
            <a:pPr algn="ctr" defTabSz="104185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54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1331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5pPr>
      <a:lvl6pPr marL="496912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6pPr>
      <a:lvl7pPr marL="993825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7pPr>
      <a:lvl8pPr marL="1490735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8pPr>
      <a:lvl9pPr marL="1987652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2686" indent="-3726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07485" indent="-3105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282" indent="-2484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195" indent="-2484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6107" indent="-2484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3018" indent="-248457" algn="l" defTabSz="9938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930" indent="-248457" algn="l" defTabSz="9938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841" indent="-248457" algn="l" defTabSz="9938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754" indent="-248457" algn="l" defTabSz="9938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912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825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735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652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564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474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387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296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213" y="122536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669" rIns="0" bIns="476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20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27" tIns="47669" rIns="95327" bIns="47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0"/>
            <a:ext cx="2495127" cy="402568"/>
          </a:xfrm>
          <a:prstGeom prst="rect">
            <a:avLst/>
          </a:prstGeom>
        </p:spPr>
        <p:txBody>
          <a:bodyPr vert="horz" lIns="95327" tIns="47669" rIns="95327" bIns="4766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1887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1041887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602" y="122530"/>
            <a:ext cx="1230855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26" y="1221719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394" tIns="49696" rIns="99394" bIns="49696" anchor="ctr"/>
          <a:lstStyle/>
          <a:p>
            <a:pPr algn="ctr" defTabSz="104188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48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0955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96927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93849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490776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987702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2700" indent="-372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07503" indent="-3105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317" indent="-2484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241" indent="-2484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6166" indent="-2484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3090" indent="-248464" algn="l" defTabSz="99384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0015" indent="-248464" algn="l" defTabSz="99384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942" indent="-248464" algn="l" defTabSz="99384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867" indent="-248464" algn="l" defTabSz="99384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927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849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776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702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629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549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481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404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206" y="122536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716" rIns="0" bIns="47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06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35" tIns="47716" rIns="95435" bIns="47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0"/>
            <a:ext cx="2495127" cy="402568"/>
          </a:xfrm>
          <a:prstGeom prst="rect">
            <a:avLst/>
          </a:prstGeom>
        </p:spPr>
        <p:txBody>
          <a:bodyPr vert="horz" lIns="95435" tIns="47716" rIns="95435" bIns="47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3023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1043023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603" y="122524"/>
            <a:ext cx="1230856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12" y="1221715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96" tIns="49750" rIns="99496" bIns="49750" anchor="ctr"/>
          <a:lstStyle/>
          <a:p>
            <a:pPr algn="ctr" defTabSz="104302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48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620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97468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94934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492402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98987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3100" indent="-3731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08386" indent="-31091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3668" indent="-2487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137" indent="-2487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8603" indent="-2487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6072" indent="-248735" algn="l" defTabSz="9949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3537" indent="-248735" algn="l" defTabSz="9949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1005" indent="-248735" algn="l" defTabSz="9949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8472" indent="-248735" algn="l" defTabSz="9949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468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4934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402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9870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336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4802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2273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9737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459" y="5272129"/>
            <a:ext cx="568325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82" y="1398627"/>
            <a:ext cx="1282699" cy="127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19600" y="399837"/>
            <a:ext cx="10153183" cy="7011718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80" tIns="52096" rIns="104180" bIns="52096" anchor="ctr"/>
          <a:lstStyle/>
          <a:p>
            <a:pPr algn="ctr" defTabSz="104141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720846" y="1398627"/>
            <a:ext cx="9666414" cy="73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0" tIns="45601" rIns="91200" bIns="45601">
            <a:spAutoFit/>
          </a:bodyPr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dirty="0">
                <a:solidFill>
                  <a:srgbClr val="104E72"/>
                </a:solidFill>
                <a:cs typeface="Arial" pitchFamily="34" charset="0"/>
              </a:rPr>
              <a:t>Межрайонная ИФНС России № 2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dirty="0">
                <a:solidFill>
                  <a:srgbClr val="104E72"/>
                </a:solidFill>
                <a:cs typeface="Arial" pitchFamily="34" charset="0"/>
              </a:rPr>
              <a:t>по Ханты-Мансийскому автономному округу - Югре</a:t>
            </a:r>
          </a:p>
        </p:txBody>
      </p:sp>
      <p:sp>
        <p:nvSpPr>
          <p:cNvPr id="36870" name="TextBox 42"/>
          <p:cNvSpPr txBox="1">
            <a:spLocks noChangeArrowheads="1"/>
          </p:cNvSpPr>
          <p:nvPr/>
        </p:nvSpPr>
        <p:spPr bwMode="auto">
          <a:xfrm>
            <a:off x="319601" y="3090125"/>
            <a:ext cx="10166644" cy="233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0" tIns="45601" rIns="91200" bIns="45601">
            <a:spAutoFit/>
          </a:bodyPr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altLang="ru-RU" sz="2600" b="1" dirty="0">
              <a:solidFill>
                <a:srgbClr val="104E72"/>
              </a:solidFill>
              <a:latin typeface="Arial Narrow" pitchFamily="34" charset="0"/>
              <a:cs typeface="Aharoni" pitchFamily="2" charset="-79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4000" b="1" dirty="0">
                <a:solidFill>
                  <a:srgbClr val="104E72"/>
                </a:solidFill>
                <a:latin typeface="Arial Narrow" pitchFamily="34" charset="0"/>
                <a:cs typeface="Aharoni" pitchFamily="2" charset="-79"/>
              </a:rPr>
              <a:t>«О ходе реализации специального налогового режима «Налог на профессиональный доход» на территории города </a:t>
            </a:r>
            <a:r>
              <a:rPr lang="ru-RU" altLang="ru-RU" sz="4000" b="1" dirty="0" err="1">
                <a:solidFill>
                  <a:srgbClr val="104E72"/>
                </a:solidFill>
                <a:latin typeface="Arial Narrow" pitchFamily="34" charset="0"/>
                <a:cs typeface="Aharoni" pitchFamily="2" charset="-79"/>
              </a:rPr>
              <a:t>Урай</a:t>
            </a:r>
            <a:r>
              <a:rPr lang="ru-RU" altLang="ru-RU" sz="4000" b="1" dirty="0">
                <a:solidFill>
                  <a:srgbClr val="104E72"/>
                </a:solidFill>
                <a:latin typeface="Arial Narrow" pitchFamily="34" charset="0"/>
                <a:cs typeface="Aharoni" pitchFamily="2" charset="-79"/>
              </a:rPr>
              <a:t>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E2A6E4-AD4F-485D-AE1F-DD596B678220}"/>
              </a:ext>
            </a:extLst>
          </p:cNvPr>
          <p:cNvSpPr txBox="1"/>
          <p:nvPr/>
        </p:nvSpPr>
        <p:spPr>
          <a:xfrm>
            <a:off x="319601" y="6580557"/>
            <a:ext cx="5459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Заместитель начальника Межрайонной ИФНС России № 2 по Ханты-Мансийскому автономному округу – Югре В.В. Ткаченко</a:t>
            </a:r>
          </a:p>
        </p:txBody>
      </p:sp>
    </p:spTree>
    <p:extLst>
      <p:ext uri="{BB962C8B-B14F-4D97-AF65-F5344CB8AC3E}">
        <p14:creationId xmlns="" xmlns:p14="http://schemas.microsoft.com/office/powerpoint/2010/main" val="39101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37" y="204714"/>
            <a:ext cx="10178147" cy="702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55212" y="7092999"/>
            <a:ext cx="504056" cy="36004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41105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75" y="252239"/>
            <a:ext cx="10321925" cy="97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4252" y="1692399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65A01038-2922-4BD9-88BC-D7C3F700102E}"/>
              </a:ext>
            </a:extLst>
          </p:cNvPr>
          <p:cNvSpPr/>
          <p:nvPr/>
        </p:nvSpPr>
        <p:spPr>
          <a:xfrm>
            <a:off x="439076" y="1548383"/>
            <a:ext cx="3032878" cy="204433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Простая регистрация через интернет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BA69BC59-E520-466D-8B60-7554985AE02E}"/>
              </a:ext>
            </a:extLst>
          </p:cNvPr>
          <p:cNvSpPr/>
          <p:nvPr/>
        </p:nvSpPr>
        <p:spPr>
          <a:xfrm>
            <a:off x="3914577" y="1548383"/>
            <a:ext cx="3032878" cy="2053183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Нет отчетов и деклараций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5970F2BA-E507-4841-948C-74D77F4DC2CE}"/>
              </a:ext>
            </a:extLst>
          </p:cNvPr>
          <p:cNvSpPr/>
          <p:nvPr/>
        </p:nvSpPr>
        <p:spPr>
          <a:xfrm>
            <a:off x="7473162" y="1557229"/>
            <a:ext cx="3032878" cy="204433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Не нужно считать налог к уплате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0F059375-1566-4B30-AECB-2F98F02B413B}"/>
              </a:ext>
            </a:extLst>
          </p:cNvPr>
          <p:cNvSpPr/>
          <p:nvPr/>
        </p:nvSpPr>
        <p:spPr>
          <a:xfrm>
            <a:off x="381225" y="3968543"/>
            <a:ext cx="3090729" cy="204433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Отсутствие обязанности уплаты страховых взносов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BF14144F-D6C6-4A65-8FBF-54D875116094}"/>
              </a:ext>
            </a:extLst>
          </p:cNvPr>
          <p:cNvSpPr/>
          <p:nvPr/>
        </p:nvSpPr>
        <p:spPr>
          <a:xfrm>
            <a:off x="3914577" y="3968543"/>
            <a:ext cx="3032878" cy="204433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Выгодные налоговые ставки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282B6F55-7D6F-41DC-ADD6-E6A98321B4C7}"/>
              </a:ext>
            </a:extLst>
          </p:cNvPr>
          <p:cNvSpPr/>
          <p:nvPr/>
        </p:nvSpPr>
        <p:spPr>
          <a:xfrm>
            <a:off x="8083004" y="6660951"/>
            <a:ext cx="2068859" cy="50405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т.д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B8D932E2-3647-4332-9422-25E6B834BB96}"/>
              </a:ext>
            </a:extLst>
          </p:cNvPr>
          <p:cNvSpPr/>
          <p:nvPr/>
        </p:nvSpPr>
        <p:spPr>
          <a:xfrm>
            <a:off x="7482822" y="3959697"/>
            <a:ext cx="3032878" cy="204433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Отсутствие необходимости приобретения ККТ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55212" y="7092999"/>
            <a:ext cx="560488" cy="46826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ru-RU" sz="112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3</a:t>
            </a:r>
            <a:endParaRPr kumimoji="0" lang="ru-RU" sz="112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076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270268675"/>
              </p:ext>
            </p:extLst>
          </p:nvPr>
        </p:nvGraphicFramePr>
        <p:xfrm>
          <a:off x="90137" y="1476375"/>
          <a:ext cx="10513169" cy="6084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AE474A1B-574F-4CF3-86BD-965DBDB194DB}"/>
              </a:ext>
            </a:extLst>
          </p:cNvPr>
          <p:cNvGrpSpPr/>
          <p:nvPr/>
        </p:nvGrpSpPr>
        <p:grpSpPr>
          <a:xfrm>
            <a:off x="-1" y="33467"/>
            <a:ext cx="10693401" cy="1298892"/>
            <a:chOff x="-180231" y="0"/>
            <a:chExt cx="10693399" cy="1234942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xmlns="" id="{B3ED4EE4-9136-4ED1-BED8-01EB7715415A}"/>
                </a:ext>
              </a:extLst>
            </p:cNvPr>
            <p:cNvSpPr/>
            <p:nvPr/>
          </p:nvSpPr>
          <p:spPr>
            <a:xfrm>
              <a:off x="199" y="0"/>
              <a:ext cx="10512969" cy="1234942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3A956915-976F-4DE9-98BB-6A3012622ABB}"/>
                </a:ext>
              </a:extLst>
            </p:cNvPr>
            <p:cNvSpPr txBox="1"/>
            <p:nvPr/>
          </p:nvSpPr>
          <p:spPr>
            <a:xfrm>
              <a:off x="-180231" y="36170"/>
              <a:ext cx="10657230" cy="116260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5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Условия применения налога на профессиональный доход: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955212" y="7092999"/>
            <a:ext cx="560488" cy="46826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ru-RU" sz="112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4</a:t>
            </a:r>
            <a:endParaRPr kumimoji="0" lang="ru-RU" sz="112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26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3255246078"/>
              </p:ext>
            </p:extLst>
          </p:nvPr>
        </p:nvGraphicFramePr>
        <p:xfrm>
          <a:off x="1782251" y="1404326"/>
          <a:ext cx="7128933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641783958"/>
              </p:ext>
            </p:extLst>
          </p:nvPr>
        </p:nvGraphicFramePr>
        <p:xfrm>
          <a:off x="0" y="0"/>
          <a:ext cx="10693400" cy="7561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4134" y="2916535"/>
            <a:ext cx="10297144" cy="1584175"/>
          </a:xfrm>
          <a:prstGeom prst="rect">
            <a:avLst/>
          </a:prstGeom>
        </p:spPr>
        <p:txBody>
          <a:bodyPr vert="horz" wrap="none" lIns="104180" tIns="52096" rIns="104180" bIns="52096" rtlCol="0" anchor="ctr">
            <a:noAutofit/>
          </a:bodyPr>
          <a:lstStyle/>
          <a:p>
            <a:pPr algn="ctr" defTabSz="1041794" fontAlgn="auto">
              <a:spcAft>
                <a:spcPts val="0"/>
              </a:spcAft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Примеры видов деятельности, </a:t>
            </a: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в отношении которых</a:t>
            </a:r>
          </a:p>
          <a:p>
            <a:pPr algn="ctr" defTabSz="1041794" fontAlgn="auto">
              <a:spcAft>
                <a:spcPts val="0"/>
              </a:spcAft>
            </a:pP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может применяться налог на профессиональный 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доход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55212" y="7092999"/>
            <a:ext cx="560488" cy="46826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ru-RU" sz="112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5</a:t>
            </a:r>
            <a:endParaRPr kumimoji="0" lang="ru-RU" sz="112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33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0196" y="2052439"/>
            <a:ext cx="8784976" cy="51398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Мобильное приложение «Мой налог»</a:t>
            </a:r>
          </a:p>
          <a:p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Уполномоченные банки (например, Сбербанк)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Кабинет налогоплательщика «Налога на профессиональный доход» на сайте ФНС России</a:t>
            </a:r>
          </a:p>
          <a:p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Единый портал государственных и муниципальных услуг</a:t>
            </a:r>
          </a:p>
          <a:p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" y="252239"/>
            <a:ext cx="1069340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Способы регистрации в качестве 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налогоплательщика НПД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55212" y="7092999"/>
            <a:ext cx="560488" cy="46826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ru-RU" sz="112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6</a:t>
            </a:r>
            <a:endParaRPr kumimoji="0" lang="ru-RU" sz="112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892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9A7A8-F276-4ADE-9435-E1CED7D55815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08672308"/>
              </p:ext>
            </p:extLst>
          </p:nvPr>
        </p:nvGraphicFramePr>
        <p:xfrm>
          <a:off x="381372" y="1588832"/>
          <a:ext cx="9861192" cy="115824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300" endPos="90000" dir="5400000" sy="-100000" algn="bl" rotWithShape="0"/>
                </a:effectLst>
                <a:tableStyleId>{5C22544A-7EE6-4342-B048-85BDC9FD1C3A}</a:tableStyleId>
              </a:tblPr>
              <a:tblGrid>
                <a:gridCol w="34772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2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013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655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План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 Факт на 15.12.2021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655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62124" y="-1"/>
            <a:ext cx="10387642" cy="1374983"/>
            <a:chOff x="-221946" y="-979842"/>
            <a:chExt cx="10387642" cy="85869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-221946" y="-979842"/>
              <a:ext cx="10297143" cy="858698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-81147" y="-792584"/>
              <a:ext cx="10246843" cy="4841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3200" b="1" dirty="0">
                  <a:latin typeface="Arial Narrow" panose="020B0606020202030204" pitchFamily="34" charset="0"/>
                </a:rPr>
                <a:t>Исполнение планового показателя на территории города </a:t>
              </a:r>
              <a:r>
                <a:rPr lang="ru-RU" sz="3200" b="1" dirty="0" err="1">
                  <a:latin typeface="Arial Narrow" panose="020B0606020202030204" pitchFamily="34" charset="0"/>
                </a:rPr>
                <a:t>Урай</a:t>
              </a:r>
              <a:endParaRPr lang="ru-RU" sz="3200" b="1" dirty="0">
                <a:latin typeface="Arial Narrow" panose="020B0606020202030204" pitchFamily="34" charset="0"/>
              </a:endParaRPr>
            </a:p>
          </p:txBody>
        </p:sp>
      </p:grp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90F36448-4964-4BB4-81FC-F25CD504D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0587271"/>
              </p:ext>
            </p:extLst>
          </p:nvPr>
        </p:nvGraphicFramePr>
        <p:xfrm>
          <a:off x="429447" y="5004767"/>
          <a:ext cx="9861192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0416">
                  <a:extLst>
                    <a:ext uri="{9D8B030D-6E8A-4147-A177-3AD203B41FA5}">
                      <a16:colId xmlns:a16="http://schemas.microsoft.com/office/drawing/2014/main" xmlns="" val="83923534"/>
                    </a:ext>
                  </a:extLst>
                </a:gridCol>
                <a:gridCol w="3263712">
                  <a:extLst>
                    <a:ext uri="{9D8B030D-6E8A-4147-A177-3AD203B41FA5}">
                      <a16:colId xmlns:a16="http://schemas.microsoft.com/office/drawing/2014/main" xmlns="" val="3199166799"/>
                    </a:ext>
                  </a:extLst>
                </a:gridCol>
                <a:gridCol w="3287064">
                  <a:extLst>
                    <a:ext uri="{9D8B030D-6E8A-4147-A177-3AD203B41FA5}">
                      <a16:colId xmlns:a16="http://schemas.microsoft.com/office/drawing/2014/main" xmlns="" val="2922823782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Начислено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Уплачено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643657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5 935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5 862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</a:t>
                      </a:r>
                      <a:endParaRPr lang="ru-RU" sz="36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20632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5B4002-75BB-497C-A34F-5552B57EF3D1}"/>
              </a:ext>
            </a:extLst>
          </p:cNvPr>
          <p:cNvSpPr txBox="1"/>
          <p:nvPr/>
        </p:nvSpPr>
        <p:spPr>
          <a:xfrm>
            <a:off x="9037598" y="4598176"/>
            <a:ext cx="1512168" cy="38301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тыс. руб.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E7816764-586D-4DED-A08F-20216AF707DA}"/>
              </a:ext>
            </a:extLst>
          </p:cNvPr>
          <p:cNvSpPr/>
          <p:nvPr/>
        </p:nvSpPr>
        <p:spPr>
          <a:xfrm>
            <a:off x="302923" y="3636615"/>
            <a:ext cx="10156344" cy="9615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Информация о поступлении в бюджет налога на профессиональный доход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55212" y="7092999"/>
            <a:ext cx="560488" cy="46826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ru-RU" sz="112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7</a:t>
            </a:r>
            <a:endParaRPr kumimoji="0" lang="ru-RU" sz="112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561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1386260" y="4572761"/>
            <a:ext cx="8382768" cy="1260475"/>
          </a:xfrm>
        </p:spPr>
        <p:txBody>
          <a:bodyPr/>
          <a:lstStyle/>
          <a:p>
            <a:pPr algn="ctr" defTabSz="467937">
              <a:defRPr/>
            </a:pPr>
            <a:r>
              <a:rPr lang="ru-RU" sz="5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Благодарю за внимание !</a:t>
            </a:r>
          </a:p>
        </p:txBody>
      </p:sp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2538" y="1398601"/>
            <a:ext cx="2849562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6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7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8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9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22781</TotalTime>
  <Words>267</Words>
  <Application>Microsoft Office PowerPoint</Application>
  <PresentationFormat>Произвольный</PresentationFormat>
  <Paragraphs>56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Present_FNS2012_A4</vt:lpstr>
      <vt:lpstr>Тема Office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Благодарю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Евгеньевич Щеглов</dc:creator>
  <cp:lastModifiedBy>kulikovaly</cp:lastModifiedBy>
  <cp:revision>379</cp:revision>
  <cp:lastPrinted>2020-08-19T09:17:59Z</cp:lastPrinted>
  <dcterms:created xsi:type="dcterms:W3CDTF">2013-02-14T04:24:52Z</dcterms:created>
  <dcterms:modified xsi:type="dcterms:W3CDTF">2021-12-20T11:54:38Z</dcterms:modified>
</cp:coreProperties>
</file>