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7" r:id="rId3"/>
    <p:sldId id="258" r:id="rId4"/>
    <p:sldId id="260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94D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ср 08.04.20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ср 08.04.20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ср 08.04.20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ср 08.04.20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ср 08.04.20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ср 08.04.20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ср 08.04.20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ср 08.04.20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ср 08.04.20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ср 08.04.20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ср 08.04.20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ср 08.04.20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35696" y="274638"/>
            <a:ext cx="5472608" cy="994122"/>
          </a:xfrm>
          <a:solidFill>
            <a:srgbClr val="494DE1"/>
          </a:solidFill>
          <a:ln w="76200" cmpd="sng">
            <a:solidFill>
              <a:schemeClr val="bg1"/>
            </a:solidFill>
          </a:ln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МОНИТОРИНГ ЦЕН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5112569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Продовольственные товары</a:t>
            </a:r>
          </a:p>
          <a:p>
            <a:pPr algn="ctr">
              <a:buNone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Молоко сгущенное с сахаром, кг </a:t>
            </a:r>
          </a:p>
          <a:p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Колбаса сырокопченая, кг </a:t>
            </a:r>
          </a:p>
          <a:p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Консервы мясные, кг </a:t>
            </a:r>
          </a:p>
          <a:p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Консервы рыбные натуральные и с добавлением масла, кг </a:t>
            </a:r>
          </a:p>
          <a:p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Вода питьевая, 1 л </a:t>
            </a:r>
          </a:p>
          <a:p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Вода питьевая, 5 л </a:t>
            </a:r>
          </a:p>
          <a:p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Говядина (кроме бескостного мяса), кг </a:t>
            </a:r>
          </a:p>
          <a:p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Свинина (кроме бескостного мяса), кг </a:t>
            </a:r>
          </a:p>
          <a:p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Куры (кроме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окорочков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 кг </a:t>
            </a:r>
          </a:p>
          <a:p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Рыба мороженая неразделанная, кг </a:t>
            </a:r>
          </a:p>
        </p:txBody>
      </p:sp>
      <p:sp>
        <p:nvSpPr>
          <p:cNvPr id="4" name="Пятиугольник 3"/>
          <p:cNvSpPr/>
          <p:nvPr/>
        </p:nvSpPr>
        <p:spPr>
          <a:xfrm rot="19616909">
            <a:off x="301582" y="1234491"/>
            <a:ext cx="1080120" cy="504056"/>
          </a:xfrm>
          <a:prstGeom prst="homePlate">
            <a:avLst/>
          </a:prstGeom>
          <a:solidFill>
            <a:schemeClr val="tx2">
              <a:lumMod val="75000"/>
            </a:schemeClr>
          </a:solidFill>
          <a:ln w="476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Блок-схема: узел 4"/>
          <p:cNvSpPr/>
          <p:nvPr/>
        </p:nvSpPr>
        <p:spPr>
          <a:xfrm>
            <a:off x="899592" y="1268760"/>
            <a:ext cx="216024" cy="216024"/>
          </a:xfrm>
          <a:prstGeom prst="flowChartConnector">
            <a:avLst/>
          </a:prstGeom>
          <a:solidFill>
            <a:schemeClr val="tx2">
              <a:lumMod val="75000"/>
            </a:schemeClr>
          </a:solidFill>
          <a:ln w="476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Масло сливочное, м.д.ж. 82,5%, кг </a:t>
            </a:r>
          </a:p>
          <a:p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Масло подсолнечное рафинированное, кг </a:t>
            </a:r>
          </a:p>
          <a:p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Молоко питьевое, м.д.ж. 2,5%, л </a:t>
            </a:r>
          </a:p>
          <a:p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Яйца куриные, 10 шт. </a:t>
            </a:r>
          </a:p>
          <a:p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Сахар-песок, кг </a:t>
            </a:r>
          </a:p>
          <a:p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Соль поваренная пищевая, кг </a:t>
            </a:r>
          </a:p>
          <a:p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Чай черный байховый, кг </a:t>
            </a:r>
          </a:p>
          <a:p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Мука пшеничная, кг </a:t>
            </a:r>
          </a:p>
          <a:p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Хлеб ржаной, ржано-пшеничный, кг </a:t>
            </a:r>
          </a:p>
          <a:p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Хлеб и булочные изделия из пшеничной муки, кг </a:t>
            </a:r>
          </a:p>
          <a:p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Рис шлифованный, кг </a:t>
            </a:r>
          </a:p>
          <a:p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Пшено, кг </a:t>
            </a:r>
          </a:p>
          <a:p>
            <a:endParaRPr lang="ru-RU" dirty="0"/>
          </a:p>
        </p:txBody>
      </p:sp>
      <p:sp>
        <p:nvSpPr>
          <p:cNvPr id="4" name="Пятиугольник 3"/>
          <p:cNvSpPr/>
          <p:nvPr/>
        </p:nvSpPr>
        <p:spPr>
          <a:xfrm rot="12313411">
            <a:off x="6066656" y="5354148"/>
            <a:ext cx="1389060" cy="566553"/>
          </a:xfrm>
          <a:prstGeom prst="homePlate">
            <a:avLst/>
          </a:prstGeom>
          <a:solidFill>
            <a:schemeClr val="tx2">
              <a:lumMod val="75000"/>
            </a:schemeClr>
          </a:solidFill>
          <a:ln w="476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Блок-схема: узел 5"/>
          <p:cNvSpPr/>
          <p:nvPr/>
        </p:nvSpPr>
        <p:spPr>
          <a:xfrm>
            <a:off x="6372200" y="5373216"/>
            <a:ext cx="216024" cy="216024"/>
          </a:xfrm>
          <a:prstGeom prst="flowChartConnector">
            <a:avLst/>
          </a:prstGeom>
          <a:solidFill>
            <a:schemeClr val="tx2">
              <a:lumMod val="75000"/>
            </a:schemeClr>
          </a:solidFill>
          <a:ln w="476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ятиугольник 4"/>
          <p:cNvSpPr/>
          <p:nvPr/>
        </p:nvSpPr>
        <p:spPr>
          <a:xfrm rot="9907877">
            <a:off x="6709667" y="1365487"/>
            <a:ext cx="1389060" cy="566553"/>
          </a:xfrm>
          <a:prstGeom prst="homePlate">
            <a:avLst/>
          </a:prstGeom>
          <a:solidFill>
            <a:schemeClr val="tx2">
              <a:lumMod val="75000"/>
            </a:schemeClr>
          </a:solidFill>
          <a:ln w="476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76673"/>
            <a:ext cx="8229600" cy="5328592"/>
          </a:xfrm>
        </p:spPr>
        <p:txBody>
          <a:bodyPr>
            <a:normAutofit/>
          </a:bodyPr>
          <a:lstStyle/>
          <a:p>
            <a:r>
              <a:rPr lang="ru-RU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Крупа гречневая – ядрица, кг </a:t>
            </a:r>
          </a:p>
          <a:p>
            <a:r>
              <a:rPr lang="ru-RU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Крупа овсяная (или перловая), кг </a:t>
            </a:r>
          </a:p>
          <a:p>
            <a:r>
              <a:rPr lang="ru-RU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Печенье, кг </a:t>
            </a:r>
          </a:p>
          <a:p>
            <a:r>
              <a:rPr lang="ru-RU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Макаронные изделия из пшеничной муки высшего сорта, кг </a:t>
            </a:r>
          </a:p>
          <a:p>
            <a:r>
              <a:rPr lang="ru-RU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Картофель, кг </a:t>
            </a:r>
          </a:p>
          <a:p>
            <a:r>
              <a:rPr lang="ru-RU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Капуста белокочанная свежая, кг </a:t>
            </a:r>
          </a:p>
          <a:p>
            <a:r>
              <a:rPr lang="ru-RU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Лук репчатый, кг </a:t>
            </a:r>
          </a:p>
          <a:p>
            <a:r>
              <a:rPr lang="ru-RU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Морковь, кг </a:t>
            </a:r>
          </a:p>
          <a:p>
            <a:r>
              <a:rPr lang="ru-RU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Яблоки, кг </a:t>
            </a:r>
          </a:p>
          <a:p>
            <a:r>
              <a:rPr lang="ru-RU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Смесь детская (заменитель грудного молока), кг </a:t>
            </a:r>
          </a:p>
          <a:p>
            <a:endParaRPr lang="ru-RU" dirty="0"/>
          </a:p>
        </p:txBody>
      </p:sp>
      <p:sp>
        <p:nvSpPr>
          <p:cNvPr id="4" name="Блок-схема: узел 3"/>
          <p:cNvSpPr/>
          <p:nvPr/>
        </p:nvSpPr>
        <p:spPr>
          <a:xfrm>
            <a:off x="7020272" y="1628800"/>
            <a:ext cx="216024" cy="216024"/>
          </a:xfrm>
          <a:prstGeom prst="flowChartConnector">
            <a:avLst/>
          </a:prstGeom>
          <a:solidFill>
            <a:schemeClr val="tx2">
              <a:lumMod val="75000"/>
            </a:schemeClr>
          </a:solidFill>
          <a:ln w="476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404664"/>
            <a:ext cx="8229600" cy="6237313"/>
          </a:xfrm>
          <a:noFill/>
        </p:spPr>
        <p:txBody>
          <a:bodyPr>
            <a:normAutofit fontScale="55000" lnSpcReduction="20000"/>
          </a:bodyPr>
          <a:lstStyle/>
          <a:p>
            <a:pPr algn="ctr">
              <a:buNone/>
            </a:pPr>
            <a:r>
              <a:rPr lang="ru-RU" sz="44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Непродовольственные товары</a:t>
            </a:r>
          </a:p>
          <a:p>
            <a:pPr algn="ctr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Санитарно-гигиеническая маска,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шт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Антисептик для рук, 50 мл </a:t>
            </a:r>
          </a:p>
          <a:p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Антисептик для рук, 1 л.</a:t>
            </a:r>
          </a:p>
          <a:p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Салфетки влажные,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уп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(50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шт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 </a:t>
            </a:r>
          </a:p>
          <a:p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Салфетки сухие,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уп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(50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шт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 </a:t>
            </a:r>
          </a:p>
          <a:p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Мыло туалетное, 100 г </a:t>
            </a:r>
          </a:p>
          <a:p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Мыло хозяйственное, 200 г </a:t>
            </a:r>
          </a:p>
          <a:p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Паста зубная, шт., 75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гр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Щетка зубная, шт. </a:t>
            </a:r>
          </a:p>
          <a:p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Бумага туалетная, шт. </a:t>
            </a:r>
          </a:p>
          <a:p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Гигиенические прокладки,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уп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Стиральный порошок, кг </a:t>
            </a:r>
          </a:p>
          <a:p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Подгузники детские,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уп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(10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шт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 </a:t>
            </a:r>
          </a:p>
          <a:p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Спички, коробок </a:t>
            </a:r>
          </a:p>
          <a:p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Свечи, шт. </a:t>
            </a:r>
          </a:p>
          <a:p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Пеленка для новорожденного ситцевая,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шт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Шампунь детский, 300 мл, шт. </a:t>
            </a:r>
          </a:p>
          <a:p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Крем от опрелостей детский, 100 мл., шт. </a:t>
            </a:r>
          </a:p>
          <a:p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Бутылочка для кормления, 250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мл.шт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Соска-пустышка, шт.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304</Words>
  <Application>Microsoft Office PowerPoint</Application>
  <PresentationFormat>Экран (4:3)</PresentationFormat>
  <Paragraphs>57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8" baseType="lpstr">
      <vt:lpstr>Arial</vt:lpstr>
      <vt:lpstr>Calibri</vt:lpstr>
      <vt:lpstr>Times New Roman</vt:lpstr>
      <vt:lpstr>Тема Office</vt:lpstr>
      <vt:lpstr>МОНИТОРИНГ ЦЕН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Лучанинова Кристина Александровна</dc:creator>
  <cp:lastModifiedBy>Ирина</cp:lastModifiedBy>
  <cp:revision>14</cp:revision>
  <dcterms:created xsi:type="dcterms:W3CDTF">2020-04-08T03:56:56Z</dcterms:created>
  <dcterms:modified xsi:type="dcterms:W3CDTF">2020-04-08T08:03:12Z</dcterms:modified>
</cp:coreProperties>
</file>