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295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39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96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69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554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20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728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26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683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241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A0B38-6A70-4E22-934B-13B87BBCEC1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D6D0-7E73-4542-A43F-DB49CC04D4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76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91000"/>
                    </a14:imgEffect>
                    <a14:imgEffect>
                      <a14:brightnessContrast bright="73000" contrast="-2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0226">
            <a:off x="313769" y="2509566"/>
            <a:ext cx="4130403" cy="1555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7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3501008"/>
            <a:ext cx="381000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980858"/>
            <a:ext cx="4032448" cy="5616494"/>
          </a:xfrm>
        </p:spPr>
        <p:txBody>
          <a:bodyPr>
            <a:normAutofit/>
          </a:bodyPr>
          <a:lstStyle/>
          <a:p>
            <a:pPr lvl="0" algn="l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Стоматологических услуг (только экстренная и неотложная помощь) ; 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Спортивных и физкультурно-оздоровительных услуг;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Детских игровых комнат и иных развлекательных центров для детей; 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Салонов красоты, косметических, СПА-салонов, массажных салонов, соляриев, саун и иных объектов в которых оказываются подобные услуги;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Ресторанов, кафе, столовых, буфетов, закусочных и иных организаций общественного питания (исключение обслуживание на вынос, доставки заказов);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Розничной торговли реализующие товары не первой необходимости;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Развлекательных и досуговых учреждений;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Оказания услуг по курению кальяна.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4860540" cy="5229200"/>
          </a:xfrm>
        </p:spPr>
        <p:txBody>
          <a:bodyPr>
            <a:noAutofit/>
          </a:bodyPr>
          <a:lstStyle/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Ремонт и монтаж колесной техники и оборудования;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Производство, реализация средств индивидуальной и коллективной  защиты;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Сельскохозяйственной </a:t>
            </a:r>
            <a:r>
              <a:rPr lang="en-US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 лесопромышленной отрасли</a:t>
            </a: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Нефтегазодобывающие, нефтегазоперерабатывающие предприятия;</a:t>
            </a:r>
            <a:endParaRPr lang="ru-RU" sz="11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Розничной торговли для реализации продовольственных и непродовольственных товаров  первой необходимости 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Выполняющие неотложные ремонтные работы;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Сферы связи и телекоммуникаций, в  т. ч. операторы связи и организации </a:t>
            </a:r>
            <a:r>
              <a:rPr lang="en-US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технологий 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СТО, станции </a:t>
            </a:r>
            <a:r>
              <a:rPr lang="ru-RU" sz="11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1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иномонтажа</a:t>
            </a: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(по </a:t>
            </a: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предварительной записи) 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Ветеринарные клиники для неотложных услуг;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Строительные организации , промышленности строительных материалов, проектные, выполняющие ремонт , реконструкцию и строительство дорог;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Нотариальные конторы, адвокатские организации для участия в судах 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Страховые для автострахования и при наступлении страховых случаев;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Банковские организации;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Грузоперевозки, логистические услуги , услуги доставки, курьерской службы и погрузочно-разгрузочные работы для организаций из настоящего перечня;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Сервисного обслуживания , ремонта и поставки запчастей для организаций настоящего перечня;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Социального обслуживания;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Образования (дистанционное обучение , дежурные группы в детских садах);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СМИ.</a:t>
            </a:r>
          </a:p>
          <a:p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259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Организации, деятельность которых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не приостановлена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приостановлена</a:t>
            </a:r>
            <a:b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до 01.05.2020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(в соответствии с Постановлением Губернатора Ханты-Мансийского автономного округа-Югры 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от 05.04.2020 г. №28)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Герб%20Урая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16632"/>
            <a:ext cx="86409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759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175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Стоматологических услуг (только экстренная и неотложная помощь) ;   Спортивных и физкультурно-оздоровительных услуг;  Детских игровых комнат и иных развлекательных центров для детей;   Салонов красоты, косметических, СПА-салонов, массажных салонов, соляриев, саун и иных объектов в которых оказываются подобные услуги;  Ресторанов, кафе, столовых, буфетов, закусочных и иных организаций общественного питания (исключение обслуживание на вынос, доставки заказов);  Розничной торговли реализующие товары не первой необходимости;  Развлекательных и досуговых учреждений;  Оказания услуг по курению кальяна.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Стоматологических услуг (только экстренная и неотложная помощь) ;   Спортивных и физкультурно-оздоровительных услуг; Детских игровых комнат и иных развлекательных центров для детей;   Салонов красоты, косметических, СПА-салонов, массажных салонов, соляриев, саун и иных объектов в которых оказываются подобные услуги;  Ресторанов, кафе, столовых, буфетов, закусочных и иных организаций общественного питания (исключение обслуживание на вынос, доставки заказов);  Розничной торговли реализующие товары не первой необходимости;  Развлекательных и досуговых учреждений;  Оказания услуг по курению кальяна.</dc:title>
  <dc:creator>Максимова Наталья Юрьевна</dc:creator>
  <cp:lastModifiedBy>Уланова</cp:lastModifiedBy>
  <cp:revision>9</cp:revision>
  <cp:lastPrinted>2020-04-06T09:25:57Z</cp:lastPrinted>
  <dcterms:created xsi:type="dcterms:W3CDTF">2020-04-06T09:09:08Z</dcterms:created>
  <dcterms:modified xsi:type="dcterms:W3CDTF">2020-04-07T11:38:33Z</dcterms:modified>
</cp:coreProperties>
</file>