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29" r:id="rId3"/>
    <p:sldId id="334" r:id="rId4"/>
    <p:sldId id="331" r:id="rId5"/>
    <p:sldId id="333" r:id="rId6"/>
    <p:sldId id="336" r:id="rId7"/>
    <p:sldId id="335" r:id="rId8"/>
    <p:sldId id="338" r:id="rId9"/>
    <p:sldId id="339" r:id="rId10"/>
    <p:sldId id="340" r:id="rId11"/>
    <p:sldId id="341" r:id="rId12"/>
    <p:sldId id="342" r:id="rId13"/>
    <p:sldId id="343" r:id="rId14"/>
    <p:sldId id="344" r:id="rId15"/>
  </p:sldIdLst>
  <p:sldSz cx="10691813" cy="7559675"/>
  <p:notesSz cx="10691813" cy="7559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172" autoAdjust="0"/>
  </p:normalViewPr>
  <p:slideViewPr>
    <p:cSldViewPr>
      <p:cViewPr>
        <p:scale>
          <a:sx n="70" d="100"/>
          <a:sy n="70" d="100"/>
        </p:scale>
        <p:origin x="-1032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fld id="{18065AFE-3030-452A-9793-2A38484831A7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fld id="{04521A20-AC21-4A66-B4B3-DEA48A700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Y:\Влад\2019\эскизы\заставка копия 7-восстановлен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3418" y="2051645"/>
            <a:ext cx="8651191" cy="2875296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Взаимосвязь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национальных проектов Российской Федерации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муниципальных программ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города Урай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7794" y="5940077"/>
            <a:ext cx="3672408" cy="84397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r"/>
            <a:r>
              <a:rPr lang="ru-RU" sz="1600" i="1" dirty="0" smtClean="0"/>
              <a:t>Уланова Л.В. - начальник управления экономического развития администрации города Урай.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234338" y="0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8999984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323528" y="260648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97434" y="467469"/>
            <a:ext cx="662473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ГОРОДА УРАЙ В РЕАЛИЗАЦИИ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НАЦИОНАЛЬНЫХ ПРОЕКТОВ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6" cstate="print"/>
          <a:srcRect l="23071" t="12305" r="60779" b="54883"/>
          <a:stretch>
            <a:fillRect/>
          </a:stretch>
        </p:blipFill>
        <p:spPr bwMode="auto">
          <a:xfrm>
            <a:off x="8514258" y="2339677"/>
            <a:ext cx="1105084" cy="1190632"/>
          </a:xfrm>
          <a:prstGeom prst="rect">
            <a:avLst/>
          </a:prstGeom>
          <a:noFill/>
        </p:spPr>
      </p:pic>
      <p:pic>
        <p:nvPicPr>
          <p:cNvPr id="9" name="Picture 3" descr="Y:\Влад\2020\презентации\5bfbc5a3ff2007139ad5d99c7207c9cd.jpg"/>
          <p:cNvPicPr>
            <a:picLocks noChangeAspect="1" noChangeArrowheads="1"/>
          </p:cNvPicPr>
          <p:nvPr/>
        </p:nvPicPr>
        <p:blipFill>
          <a:blip r:embed="rId7" cstate="print"/>
          <a:srcRect l="87799" t="28654"/>
          <a:stretch>
            <a:fillRect/>
          </a:stretch>
        </p:blipFill>
        <p:spPr bwMode="auto">
          <a:xfrm flipV="1">
            <a:off x="9822175" y="2668581"/>
            <a:ext cx="869638" cy="340450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354" y="1043533"/>
            <a:ext cx="7451725" cy="651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234338" y="0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8999984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323528" y="260648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97434" y="467469"/>
            <a:ext cx="662473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ГОРОДА УРАЙ В РЕАЛИЗАЦИИ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НАЦИОНАЛЬНЫХ ПРОЕКТОВ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6" cstate="print"/>
          <a:srcRect l="23071" t="12305" r="60779" b="54883"/>
          <a:stretch>
            <a:fillRect/>
          </a:stretch>
        </p:blipFill>
        <p:spPr bwMode="auto">
          <a:xfrm>
            <a:off x="8514258" y="2339677"/>
            <a:ext cx="1105084" cy="1190632"/>
          </a:xfrm>
          <a:prstGeom prst="rect">
            <a:avLst/>
          </a:prstGeom>
          <a:noFill/>
        </p:spPr>
      </p:pic>
      <p:pic>
        <p:nvPicPr>
          <p:cNvPr id="9" name="Picture 3" descr="Y:\Влад\2020\презентации\5bfbc5a3ff2007139ad5d99c7207c9cd.jpg"/>
          <p:cNvPicPr>
            <a:picLocks noChangeAspect="1" noChangeArrowheads="1"/>
          </p:cNvPicPr>
          <p:nvPr/>
        </p:nvPicPr>
        <p:blipFill>
          <a:blip r:embed="rId7" cstate="print"/>
          <a:srcRect l="87799" t="28654"/>
          <a:stretch>
            <a:fillRect/>
          </a:stretch>
        </p:blipFill>
        <p:spPr bwMode="auto">
          <a:xfrm flipV="1">
            <a:off x="9822175" y="2668581"/>
            <a:ext cx="869638" cy="340450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3418" y="1115541"/>
            <a:ext cx="6858000" cy="644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234338" y="0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8999984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323528" y="260648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97434" y="467469"/>
            <a:ext cx="662473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ГОРОДА УРАЙ В РЕАЛИЗАЦИИ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НАЦИОНАЛЬНЫХ ПРОЕКТОВ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6" cstate="print"/>
          <a:srcRect l="23071" t="12305" r="60779" b="54883"/>
          <a:stretch>
            <a:fillRect/>
          </a:stretch>
        </p:blipFill>
        <p:spPr bwMode="auto">
          <a:xfrm>
            <a:off x="8514258" y="2339677"/>
            <a:ext cx="1105084" cy="1190632"/>
          </a:xfrm>
          <a:prstGeom prst="rect">
            <a:avLst/>
          </a:prstGeom>
          <a:noFill/>
        </p:spPr>
      </p:pic>
      <p:pic>
        <p:nvPicPr>
          <p:cNvPr id="9" name="Picture 3" descr="Y:\Влад\2020\презентации\5bfbc5a3ff2007139ad5d99c7207c9cd.jpg"/>
          <p:cNvPicPr>
            <a:picLocks noChangeAspect="1" noChangeArrowheads="1"/>
          </p:cNvPicPr>
          <p:nvPr/>
        </p:nvPicPr>
        <p:blipFill>
          <a:blip r:embed="rId7" cstate="print"/>
          <a:srcRect l="87799" t="28654"/>
          <a:stretch>
            <a:fillRect/>
          </a:stretch>
        </p:blipFill>
        <p:spPr bwMode="auto">
          <a:xfrm flipV="1">
            <a:off x="9822175" y="2668581"/>
            <a:ext cx="869638" cy="340450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338" y="1115541"/>
            <a:ext cx="7543800" cy="644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234338" y="0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8999984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323528" y="260648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97434" y="467469"/>
            <a:ext cx="662473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ГОРОДА УРАЙ В РЕАЛИЗАЦИИ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НАЦИОНАЛЬНЫХ ПРОЕКТОВ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6" cstate="print"/>
          <a:srcRect l="23071" t="12305" r="60779" b="54883"/>
          <a:stretch>
            <a:fillRect/>
          </a:stretch>
        </p:blipFill>
        <p:spPr bwMode="auto">
          <a:xfrm>
            <a:off x="8514258" y="2339677"/>
            <a:ext cx="1105084" cy="1190632"/>
          </a:xfrm>
          <a:prstGeom prst="rect">
            <a:avLst/>
          </a:prstGeom>
          <a:noFill/>
        </p:spPr>
      </p:pic>
      <p:pic>
        <p:nvPicPr>
          <p:cNvPr id="9" name="Picture 3" descr="Y:\Влад\2020\презентации\5bfbc5a3ff2007139ad5d99c7207c9cd.jpg"/>
          <p:cNvPicPr>
            <a:picLocks noChangeAspect="1" noChangeArrowheads="1"/>
          </p:cNvPicPr>
          <p:nvPr/>
        </p:nvPicPr>
        <p:blipFill>
          <a:blip r:embed="rId7" cstate="print"/>
          <a:srcRect l="87799" t="28654"/>
          <a:stretch>
            <a:fillRect/>
          </a:stretch>
        </p:blipFill>
        <p:spPr bwMode="auto">
          <a:xfrm flipV="1">
            <a:off x="9822175" y="2668581"/>
            <a:ext cx="869638" cy="340450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362" y="1115541"/>
            <a:ext cx="7543800" cy="64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234338" y="0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8999984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323528" y="260648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97434" y="467469"/>
            <a:ext cx="662473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ГОРОДА УРАЙ В РЕАЛИЗАЦИИ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НАЦИОНАЛЬНЫХ ПРОЕКТОВ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6" cstate="print"/>
          <a:srcRect l="23071" t="12305" r="60779" b="54883"/>
          <a:stretch>
            <a:fillRect/>
          </a:stretch>
        </p:blipFill>
        <p:spPr bwMode="auto">
          <a:xfrm>
            <a:off x="8514258" y="2339677"/>
            <a:ext cx="1105084" cy="1190632"/>
          </a:xfrm>
          <a:prstGeom prst="rect">
            <a:avLst/>
          </a:prstGeom>
          <a:noFill/>
        </p:spPr>
      </p:pic>
      <p:pic>
        <p:nvPicPr>
          <p:cNvPr id="9" name="Picture 3" descr="Y:\Влад\2020\презентации\5bfbc5a3ff2007139ad5d99c7207c9cd.jpg"/>
          <p:cNvPicPr>
            <a:picLocks noChangeAspect="1" noChangeArrowheads="1"/>
          </p:cNvPicPr>
          <p:nvPr/>
        </p:nvPicPr>
        <p:blipFill>
          <a:blip r:embed="rId7" cstate="print"/>
          <a:srcRect l="87799" t="28654"/>
          <a:stretch>
            <a:fillRect/>
          </a:stretch>
        </p:blipFill>
        <p:spPr bwMode="auto">
          <a:xfrm flipV="1">
            <a:off x="9822175" y="2668581"/>
            <a:ext cx="869638" cy="340450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15542"/>
            <a:ext cx="7516812" cy="64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234338" y="0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305346" y="251445"/>
            <a:ext cx="9234338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809402" y="323453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97434" y="323453"/>
            <a:ext cx="763284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ru-RU" sz="2000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 НАПРАВЛЕНИЙ РАЗВИТИЯ НА ФЕДЕРАЛЬНОМ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УРОВНЕ– 12 НАЦИОНАЛЬНЫХ ПРОЕКТОВ</a:t>
            </a:r>
            <a:endParaRPr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9363" y="1259557"/>
          <a:ext cx="9289030" cy="5862631"/>
        </p:xfrm>
        <a:graphic>
          <a:graphicData uri="http://schemas.openxmlformats.org/drawingml/2006/table">
            <a:tbl>
              <a:tblPr/>
              <a:tblGrid>
                <a:gridCol w="786762"/>
                <a:gridCol w="4251134"/>
                <a:gridCol w="4251134"/>
              </a:tblGrid>
              <a:tr h="470763">
                <a:tc>
                  <a:txBody>
                    <a:bodyPr/>
                    <a:lstStyle/>
                    <a:p>
                      <a:pPr marL="81280" marR="63500" algn="ctr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№ </a:t>
                      </a:r>
                      <a:r>
                        <a:rPr lang="ru-RU" sz="1800" b="1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п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/</a:t>
                      </a:r>
                      <a:r>
                        <a:rPr lang="ru-RU" sz="1800" b="1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п</a:t>
                      </a:r>
                      <a:endParaRPr lang="ru-RU" sz="1800" dirty="0"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E9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Направление</a:t>
                      </a:r>
                      <a:endParaRPr lang="ru-RU" sz="1800"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E92"/>
                    </a:solidFill>
                  </a:tcPr>
                </a:tc>
                <a:tc>
                  <a:txBody>
                    <a:bodyPr/>
                    <a:lstStyle/>
                    <a:p>
                      <a:pPr marL="944245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Национальный проект</a:t>
                      </a:r>
                      <a:endParaRPr lang="ru-RU" sz="1800"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E92"/>
                    </a:solidFill>
                  </a:tcPr>
                </a:tc>
              </a:tr>
              <a:tr h="339473">
                <a:tc>
                  <a:txBody>
                    <a:bodyPr/>
                    <a:lstStyle/>
                    <a:p>
                      <a:pPr marL="9525" algn="ctr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Демография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Демография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</a:tr>
              <a:tr h="352603">
                <a:tc>
                  <a:txBody>
                    <a:bodyPr/>
                    <a:lstStyle/>
                    <a:p>
                      <a:pPr marL="8890" algn="ctr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Наука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Наука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</a:tr>
              <a:tr h="351978">
                <a:tc>
                  <a:txBody>
                    <a:bodyPr/>
                    <a:lstStyle/>
                    <a:p>
                      <a:pPr marL="9525" algn="ctr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</a:tr>
              <a:tr h="351978">
                <a:tc>
                  <a:txBody>
                    <a:bodyPr/>
                    <a:lstStyle/>
                    <a:p>
                      <a:pPr marL="952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Развитие образования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</a:tr>
              <a:tr h="351978">
                <a:tc>
                  <a:txBody>
                    <a:bodyPr/>
                    <a:lstStyle/>
                    <a:p>
                      <a:pPr marL="9525" algn="ctr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Жилье и городская среда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Жилье и городская среда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</a:tr>
              <a:tr h="649392">
                <a:tc>
                  <a:txBody>
                    <a:bodyPr/>
                    <a:lstStyle/>
                    <a:p>
                      <a:pPr marL="9525" algn="ctr">
                        <a:spcBef>
                          <a:spcPts val="113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66190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Безопасные и качественные автомобильные дороги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1262380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Безопасные и качественные автомобильные дороги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</a:tr>
              <a:tr h="497645">
                <a:tc>
                  <a:txBody>
                    <a:bodyPr/>
                    <a:lstStyle/>
                    <a:p>
                      <a:pPr marL="8890" algn="ctr">
                        <a:spcBef>
                          <a:spcPts val="11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Цифровая экономика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632460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Цифровая экономика Российской Федерации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</a:tr>
              <a:tr h="351978">
                <a:tc>
                  <a:txBody>
                    <a:bodyPr/>
                    <a:lstStyle/>
                    <a:p>
                      <a:pPr marL="952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Международная кооперация и экспорт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Международная кооперация и экспорт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</a:tr>
              <a:tr h="497645">
                <a:tc>
                  <a:txBody>
                    <a:bodyPr/>
                    <a:lstStyle/>
                    <a:p>
                      <a:pPr marL="9525" algn="ctr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Производительность труда и поддержка занятости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Производительность труда и поддержка занятости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</a:tr>
              <a:tr h="840002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  <a:p>
                      <a:pPr marL="67945" marR="63500"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320">
                        <a:lnSpc>
                          <a:spcPct val="9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Малое и среднее предпринимательство и поддержка индивидуальной предпринимательской инициативы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9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Малый и средний бизнес и поддержка индивидуальной предпринимательской инициативы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</a:tr>
              <a:tr h="352603">
                <a:tc>
                  <a:txBody>
                    <a:bodyPr/>
                    <a:lstStyle/>
                    <a:p>
                      <a:pPr marL="67945" marR="6350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Экология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Экология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EDC"/>
                    </a:solidFill>
                  </a:tcPr>
                </a:tc>
              </a:tr>
              <a:tr h="352603">
                <a:tc>
                  <a:txBody>
                    <a:bodyPr/>
                    <a:lstStyle/>
                    <a:p>
                      <a:pPr marL="67945" marR="63500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018314" y="-180603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8999984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323528" y="260648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25426" y="251445"/>
            <a:ext cx="662473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ru-RU" sz="2000" dirty="0" smtClean="0"/>
          </a:p>
          <a:p>
            <a:endParaRPr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1"/>
          <p:cNvSpPr txBox="1"/>
          <p:nvPr/>
        </p:nvSpPr>
        <p:spPr>
          <a:xfrm>
            <a:off x="1097434" y="251445"/>
            <a:ext cx="712879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ru-RU" sz="2000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РЕГИОНАЛЬНАЯ СОСТАВЛЯЮЩАЯ УКАЗЫВАЕТСЯ В ФЕДЕРАЛЬНОМ ПРОЕКТЕ</a:t>
            </a:r>
            <a:endParaRPr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9482" y="1331565"/>
            <a:ext cx="3816424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ПРОЕКТ «ДЕМОГРАФИЯ»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9482" y="5868069"/>
            <a:ext cx="3816424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ПРОЕКТ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«Спорт – норма жизни»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9482" y="4355901"/>
            <a:ext cx="381642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ПРОЕКТ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«Содействие занятости женщин»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9482" y="2555701"/>
            <a:ext cx="3816424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ПРОЕКТ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«Доступность дошкольного образования для детей в возрасте от полутора до трех лет»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37794" y="-1404739"/>
            <a:ext cx="5760640" cy="855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РЕГИОНАЛЬНАЯ СОСТАВЛЯЮЩАЯ (ПОКАЗАТЕЛИ)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«Доступность дошкольного образования для детей в возрасте от полутора до трех лет»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5417914" y="3059757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Shape 43"/>
          <p:cNvCxnSpPr>
            <a:stCxn id="9" idx="1"/>
          </p:cNvCxnSpPr>
          <p:nvPr/>
        </p:nvCxnSpPr>
        <p:spPr>
          <a:xfrm rot="10800000" flipV="1">
            <a:off x="665386" y="1799617"/>
            <a:ext cx="864096" cy="47165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>
            <a:off x="665386" y="3347789"/>
            <a:ext cx="864096" cy="144016"/>
          </a:xfrm>
          <a:prstGeom prst="bentConnector3">
            <a:avLst>
              <a:gd name="adj1" fmla="val 6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endCxn id="12" idx="1"/>
          </p:cNvCxnSpPr>
          <p:nvPr/>
        </p:nvCxnSpPr>
        <p:spPr>
          <a:xfrm>
            <a:off x="665386" y="4787949"/>
            <a:ext cx="864096" cy="108012"/>
          </a:xfrm>
          <a:prstGeom prst="bentConnector3">
            <a:avLst>
              <a:gd name="adj1" fmla="val -11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/>
          <p:nvPr/>
        </p:nvCxnSpPr>
        <p:spPr>
          <a:xfrm>
            <a:off x="665386" y="6516141"/>
            <a:ext cx="864096" cy="144016"/>
          </a:xfrm>
          <a:prstGeom prst="bentConnector3">
            <a:avLst>
              <a:gd name="adj1" fmla="val -114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921970" y="2915741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ФЕДЕРАЛЬНАЯ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СОСТАВЛЯЮЩАЯ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459565" y="2915741"/>
            <a:ext cx="223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РЕГИОНАЛЬНАЯ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(ПОКАЗАТЕЛИ, МЕРОПРИЯТИЯ) </a:t>
            </a:r>
            <a:endParaRPr lang="ru-RU" sz="1600" dirty="0"/>
          </a:p>
        </p:txBody>
      </p:sp>
      <p:sp>
        <p:nvSpPr>
          <p:cNvPr id="69" name="Плюс 68"/>
          <p:cNvSpPr/>
          <p:nvPr/>
        </p:nvSpPr>
        <p:spPr>
          <a:xfrm>
            <a:off x="8082210" y="2915741"/>
            <a:ext cx="504056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иагональная полоса 70"/>
          <p:cNvSpPr/>
          <p:nvPr/>
        </p:nvSpPr>
        <p:spPr>
          <a:xfrm>
            <a:off x="233338" y="1259557"/>
            <a:ext cx="1152128" cy="1080120"/>
          </a:xfrm>
          <a:prstGeom prst="diagStri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19095373">
            <a:off x="-441365" y="1599659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1600" dirty="0"/>
          </a:p>
        </p:txBody>
      </p:sp>
      <p:pic>
        <p:nvPicPr>
          <p:cNvPr id="29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6" cstate="print"/>
          <a:srcRect l="23071" t="12305" r="60779" b="54883"/>
          <a:stretch>
            <a:fillRect/>
          </a:stretch>
        </p:blipFill>
        <p:spPr bwMode="auto">
          <a:xfrm>
            <a:off x="7290122" y="4283893"/>
            <a:ext cx="3040414" cy="327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234338" y="0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8999984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323528" y="260648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25426" y="395461"/>
            <a:ext cx="662473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ДОСТИЖЕНИЕ ЦЕЛЕЙ И ПОКАЗАТЕЛЕЙ НАЦИОНАЛЬНЫХ И ФЕДЕРАЛЬНЫХ ПРОЕКТОВ</a:t>
            </a:r>
            <a:endParaRPr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354" y="1403573"/>
            <a:ext cx="302433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УРОВЕНЬ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33738" y="1403573"/>
            <a:ext cx="2952328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УРОВЕНЬ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18114" y="1403573"/>
            <a:ext cx="2880320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УРОВЕНЬ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355" y="2699717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Вопросы, находящиеся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ведении Российской Федерации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6106" y="2699717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Вопросы, местного значения,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также отдельные государственные полномочия, переданные ОМСУ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3738" y="2699717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Вопросы, находящиеся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ведении Российской Федерации и субъектов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Вопросы, находящиеся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ведении субъектов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65786" y="6084093"/>
            <a:ext cx="5400600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РЕГИОНАЛЬНАЯ СОСТАВЛЯЮЩАЯ ФЕДЕРАЛЬНОГО ПРОЕКТА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6768064" y="2789727"/>
            <a:ext cx="396044" cy="5688632"/>
          </a:xfrm>
          <a:prstGeom prst="rightBrace">
            <a:avLst>
              <a:gd name="adj1" fmla="val 177941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6" cstate="print"/>
          <a:srcRect l="23071" t="12305" r="60779" b="54883"/>
          <a:stretch>
            <a:fillRect/>
          </a:stretch>
        </p:blipFill>
        <p:spPr bwMode="auto">
          <a:xfrm>
            <a:off x="0" y="3707829"/>
            <a:ext cx="3240917" cy="3491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1"/>
          <p:cNvSpPr txBox="1"/>
          <p:nvPr/>
        </p:nvSpPr>
        <p:spPr>
          <a:xfrm>
            <a:off x="737394" y="1619597"/>
            <a:ext cx="9217024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Региональная составляющая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часть федерального проекта, ответственность за выполнение которой возложена на субъект РФ.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Региональная составляющая включает показатели, мероприятия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 отвечает регион, а также показатели и мероприятия муниципального образования (то есть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муниципальную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составляющую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234338" y="0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8999984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737394" y="251445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25426" y="251445"/>
            <a:ext cx="756084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ru-RU" sz="2000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РЕГИОНАЛЬНАЯ СОСТАВЛЯЮЩАЯ ФЕДЕРАЛЬНОГО ПРОЕКТА ВКЛЮЧАЕТ ТАКЖЕ МУНИЦИПАЛЬНУЮ СОСТАВЛЯЮЩУЮ</a:t>
            </a:r>
            <a:endParaRPr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Y:\Влад\2020\презентации\Без имени-1.jpg"/>
          <p:cNvPicPr>
            <a:picLocks noChangeAspect="1" noChangeArrowheads="1"/>
          </p:cNvPicPr>
          <p:nvPr/>
        </p:nvPicPr>
        <p:blipFill>
          <a:blip r:embed="rId6" cstate="print"/>
          <a:srcRect t="48054" b="23820"/>
          <a:stretch>
            <a:fillRect/>
          </a:stretch>
        </p:blipFill>
        <p:spPr bwMode="auto">
          <a:xfrm flipH="1">
            <a:off x="0" y="6064092"/>
            <a:ext cx="8966371" cy="1495583"/>
          </a:xfrm>
          <a:prstGeom prst="rect">
            <a:avLst/>
          </a:prstGeom>
          <a:noFill/>
        </p:spPr>
      </p:pic>
      <p:pic>
        <p:nvPicPr>
          <p:cNvPr id="9" name="Picture 3" descr="Y:\Влад\2020\презентации\5bfbc5a3ff2007139ad5d99c7207c9cd.jpg"/>
          <p:cNvPicPr>
            <a:picLocks noChangeAspect="1" noChangeArrowheads="1"/>
          </p:cNvPicPr>
          <p:nvPr/>
        </p:nvPicPr>
        <p:blipFill>
          <a:blip r:embed="rId7" cstate="print"/>
          <a:srcRect l="87799" t="28654"/>
          <a:stretch>
            <a:fillRect/>
          </a:stretch>
        </p:blipFill>
        <p:spPr bwMode="auto">
          <a:xfrm flipV="1">
            <a:off x="9822175" y="2668581"/>
            <a:ext cx="869638" cy="3404506"/>
          </a:xfrm>
          <a:prstGeom prst="rect">
            <a:avLst/>
          </a:prstGeom>
          <a:noFill/>
        </p:spPr>
      </p:pic>
      <p:pic>
        <p:nvPicPr>
          <p:cNvPr id="10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8" cstate="print"/>
          <a:srcRect l="23071" t="12305" r="60779" b="54883"/>
          <a:stretch>
            <a:fillRect/>
          </a:stretch>
        </p:blipFill>
        <p:spPr bwMode="auto">
          <a:xfrm>
            <a:off x="7218114" y="4139877"/>
            <a:ext cx="2205527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2" cstate="print"/>
          <a:srcRect l="23071" t="12305" r="60779" b="54883"/>
          <a:stretch>
            <a:fillRect/>
          </a:stretch>
        </p:blipFill>
        <p:spPr bwMode="auto">
          <a:xfrm>
            <a:off x="41505" y="1557324"/>
            <a:ext cx="1105084" cy="1190632"/>
          </a:xfrm>
          <a:prstGeom prst="rect">
            <a:avLst/>
          </a:prstGeom>
          <a:noFill/>
        </p:spPr>
      </p:pic>
      <p:pic>
        <p:nvPicPr>
          <p:cNvPr id="1029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10523419" cy="1239822"/>
          </a:xfrm>
          <a:prstGeom prst="rect">
            <a:avLst/>
          </a:prstGeom>
          <a:noFill/>
        </p:spPr>
      </p:pic>
      <p:pic>
        <p:nvPicPr>
          <p:cNvPr id="1027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0" y="684194"/>
            <a:ext cx="9471553" cy="793755"/>
          </a:xfrm>
          <a:prstGeom prst="rect">
            <a:avLst/>
          </a:prstGeom>
          <a:noFill/>
        </p:spPr>
      </p:pic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426" y="366692"/>
            <a:ext cx="833441" cy="103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878150"/>
            <a:ext cx="9303159" cy="459249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Oswald" pitchFamily="2" charset="-52"/>
              </a:rPr>
              <a:t>Реализация национальных проектов</a:t>
            </a:r>
            <a:endParaRPr lang="ru-RU" sz="2300" b="1" dirty="0">
              <a:solidFill>
                <a:schemeClr val="bg1"/>
              </a:solidFill>
              <a:latin typeface="Oswald" pitchFamily="2" charset="-52"/>
            </a:endParaRPr>
          </a:p>
        </p:txBody>
      </p:sp>
      <p:pic>
        <p:nvPicPr>
          <p:cNvPr id="1026" name="Picture 2" descr="Y:\Влад\2019\эскизы\герб.png"/>
          <p:cNvPicPr>
            <a:picLocks noChangeAspect="1" noChangeArrowheads="1"/>
          </p:cNvPicPr>
          <p:nvPr/>
        </p:nvPicPr>
        <p:blipFill>
          <a:blip r:embed="rId6" cstate="print"/>
          <a:srcRect l="89185" b="81873"/>
          <a:stretch>
            <a:fillRect/>
          </a:stretch>
        </p:blipFill>
        <p:spPr bwMode="auto">
          <a:xfrm>
            <a:off x="9599340" y="-109561"/>
            <a:ext cx="1092473" cy="134938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20261" y="1716076"/>
            <a:ext cx="6897313" cy="936303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ru-RU" sz="2700" dirty="0" smtClean="0"/>
              <a:t>Город Урай принимает участие в реализации </a:t>
            </a:r>
          </a:p>
          <a:p>
            <a:r>
              <a:rPr lang="ru-RU" sz="2700" dirty="0" smtClean="0"/>
              <a:t>6 национальных проектов:</a:t>
            </a:r>
            <a:endParaRPr lang="ru-RU" sz="2700" dirty="0"/>
          </a:p>
        </p:txBody>
      </p:sp>
      <p:sp>
        <p:nvSpPr>
          <p:cNvPr id="18" name="TextBox 17"/>
          <p:cNvSpPr txBox="1"/>
          <p:nvPr/>
        </p:nvSpPr>
        <p:spPr>
          <a:xfrm>
            <a:off x="1220261" y="2747956"/>
            <a:ext cx="8673825" cy="3013795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700" dirty="0" smtClean="0"/>
              <a:t>«Демография»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700" dirty="0" smtClean="0"/>
              <a:t>«Образование»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700" dirty="0" smtClean="0"/>
              <a:t>«Культура»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ru-RU" sz="2700" dirty="0" smtClean="0"/>
              <a:t>«Жильё и городская среда»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700" dirty="0" smtClean="0"/>
              <a:t>«Экология»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2700" dirty="0" smtClean="0"/>
              <a:t>«Малое и среднее предпринимательство и поддержка </a:t>
            </a:r>
          </a:p>
          <a:p>
            <a:r>
              <a:rPr lang="ru-RU" sz="2700" dirty="0" smtClean="0"/>
              <a:t>индивидуальной предпринимательской инициативы»</a:t>
            </a:r>
            <a:endParaRPr lang="ru-RU" sz="2700" dirty="0"/>
          </a:p>
        </p:txBody>
      </p:sp>
      <p:pic>
        <p:nvPicPr>
          <p:cNvPr id="3" name="Picture 3" descr="Y:\Влад\2020\презентации\5bfbc5a3ff2007139ad5d99c7207c9cd.jpg"/>
          <p:cNvPicPr>
            <a:picLocks noChangeAspect="1" noChangeArrowheads="1"/>
          </p:cNvPicPr>
          <p:nvPr/>
        </p:nvPicPr>
        <p:blipFill>
          <a:blip r:embed="rId7" cstate="print"/>
          <a:srcRect l="87799" t="28654"/>
          <a:stretch>
            <a:fillRect/>
          </a:stretch>
        </p:blipFill>
        <p:spPr bwMode="auto">
          <a:xfrm flipV="1">
            <a:off x="9822175" y="2668581"/>
            <a:ext cx="869638" cy="3404506"/>
          </a:xfrm>
          <a:prstGeom prst="rect">
            <a:avLst/>
          </a:prstGeom>
          <a:noFill/>
        </p:spPr>
      </p:pic>
      <p:pic>
        <p:nvPicPr>
          <p:cNvPr id="4" name="Picture 4" descr="Y:\Влад\2020\презентации\Без имени-1.jpg"/>
          <p:cNvPicPr>
            <a:picLocks noChangeAspect="1" noChangeArrowheads="1"/>
          </p:cNvPicPr>
          <p:nvPr/>
        </p:nvPicPr>
        <p:blipFill>
          <a:blip r:embed="rId8" cstate="print"/>
          <a:srcRect t="48054" b="23820"/>
          <a:stretch>
            <a:fillRect/>
          </a:stretch>
        </p:blipFill>
        <p:spPr bwMode="auto">
          <a:xfrm flipH="1">
            <a:off x="-1" y="6064092"/>
            <a:ext cx="8966371" cy="1495583"/>
          </a:xfrm>
          <a:prstGeom prst="rect">
            <a:avLst/>
          </a:prstGeom>
          <a:noFill/>
        </p:spPr>
      </p:pic>
      <p:pic>
        <p:nvPicPr>
          <p:cNvPr id="12" name="Picture 4" descr="Y:\Влад\2020\презентации\Без имени-1.jpg"/>
          <p:cNvPicPr>
            <a:picLocks noChangeAspect="1" noChangeArrowheads="1"/>
          </p:cNvPicPr>
          <p:nvPr/>
        </p:nvPicPr>
        <p:blipFill>
          <a:blip r:embed="rId8" cstate="print"/>
          <a:srcRect t="48054" b="23820"/>
          <a:stretch>
            <a:fillRect/>
          </a:stretch>
        </p:blipFill>
        <p:spPr bwMode="auto">
          <a:xfrm flipH="1">
            <a:off x="0" y="6064092"/>
            <a:ext cx="8966371" cy="149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234338" y="0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8999984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323528" y="260648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97434" y="467469"/>
            <a:ext cx="662473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ГОРОДА УРАЙ В РЕАЛИЗАЦИИ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НАЦИОНАЛЬНЫХ ПРОЕКТОВ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78" y="1187549"/>
            <a:ext cx="7704856" cy="63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7" cstate="print"/>
          <a:srcRect l="23071" t="12305" r="60779" b="54883"/>
          <a:stretch>
            <a:fillRect/>
          </a:stretch>
        </p:blipFill>
        <p:spPr bwMode="auto">
          <a:xfrm>
            <a:off x="8514258" y="2339677"/>
            <a:ext cx="1105084" cy="1190632"/>
          </a:xfrm>
          <a:prstGeom prst="rect">
            <a:avLst/>
          </a:prstGeom>
          <a:noFill/>
        </p:spPr>
      </p:pic>
      <p:pic>
        <p:nvPicPr>
          <p:cNvPr id="9" name="Picture 3" descr="Y:\Влад\2020\презентации\5bfbc5a3ff2007139ad5d99c7207c9cd.jpg"/>
          <p:cNvPicPr>
            <a:picLocks noChangeAspect="1" noChangeArrowheads="1"/>
          </p:cNvPicPr>
          <p:nvPr/>
        </p:nvPicPr>
        <p:blipFill>
          <a:blip r:embed="rId8" cstate="print"/>
          <a:srcRect l="87799" t="28654"/>
          <a:stretch>
            <a:fillRect/>
          </a:stretch>
        </p:blipFill>
        <p:spPr bwMode="auto">
          <a:xfrm flipV="1">
            <a:off x="9822175" y="2668581"/>
            <a:ext cx="869638" cy="3404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234338" y="0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8999984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323528" y="260648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97434" y="467469"/>
            <a:ext cx="662473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ГОРОДА УРАЙ В РЕАЛИЗАЦИИ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НАЦИОНАЛЬНЫХ ПРОЕКТОВ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6" cstate="print"/>
          <a:srcRect l="23071" t="12305" r="60779" b="54883"/>
          <a:stretch>
            <a:fillRect/>
          </a:stretch>
        </p:blipFill>
        <p:spPr bwMode="auto">
          <a:xfrm>
            <a:off x="8514258" y="2339677"/>
            <a:ext cx="1105084" cy="1190632"/>
          </a:xfrm>
          <a:prstGeom prst="rect">
            <a:avLst/>
          </a:prstGeom>
          <a:noFill/>
        </p:spPr>
      </p:pic>
      <p:pic>
        <p:nvPicPr>
          <p:cNvPr id="9" name="Picture 3" descr="Y:\Влад\2020\презентации\5bfbc5a3ff2007139ad5d99c7207c9cd.jpg"/>
          <p:cNvPicPr>
            <a:picLocks noChangeAspect="1" noChangeArrowheads="1"/>
          </p:cNvPicPr>
          <p:nvPr/>
        </p:nvPicPr>
        <p:blipFill>
          <a:blip r:embed="rId7" cstate="print"/>
          <a:srcRect l="87799" t="28654"/>
          <a:stretch>
            <a:fillRect/>
          </a:stretch>
        </p:blipFill>
        <p:spPr bwMode="auto">
          <a:xfrm flipV="1">
            <a:off x="9822175" y="2668581"/>
            <a:ext cx="869638" cy="340450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370" y="1187549"/>
            <a:ext cx="7451725" cy="63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2" cstate="print"/>
          <a:srcRect l="89185" b="81873"/>
          <a:stretch>
            <a:fillRect/>
          </a:stretch>
        </p:blipFill>
        <p:spPr bwMode="auto">
          <a:xfrm>
            <a:off x="9234338" y="0"/>
            <a:ext cx="1115616" cy="1412776"/>
          </a:xfrm>
          <a:prstGeom prst="rect">
            <a:avLst/>
          </a:prstGeom>
          <a:noFill/>
        </p:spPr>
      </p:pic>
      <p:pic>
        <p:nvPicPr>
          <p:cNvPr id="13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8"/>
          <a:stretch>
            <a:fillRect/>
          </a:stretch>
        </p:blipFill>
        <p:spPr bwMode="auto">
          <a:xfrm>
            <a:off x="0" y="0"/>
            <a:ext cx="8999984" cy="1124744"/>
          </a:xfrm>
          <a:prstGeom prst="rect">
            <a:avLst/>
          </a:prstGeom>
          <a:noFill/>
        </p:spPr>
      </p:pic>
      <p:pic>
        <p:nvPicPr>
          <p:cNvPr id="1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2"/>
          <a:stretch>
            <a:fillRect/>
          </a:stretch>
        </p:blipFill>
        <p:spPr bwMode="auto">
          <a:xfrm>
            <a:off x="323528" y="260648"/>
            <a:ext cx="7704856" cy="864096"/>
          </a:xfrm>
          <a:prstGeom prst="rect">
            <a:avLst/>
          </a:prstGeom>
          <a:noFill/>
        </p:spPr>
      </p:pic>
      <p:sp>
        <p:nvSpPr>
          <p:cNvPr id="16" name="text 1"/>
          <p:cNvSpPr txBox="1"/>
          <p:nvPr/>
        </p:nvSpPr>
        <p:spPr>
          <a:xfrm>
            <a:off x="1097434" y="467469"/>
            <a:ext cx="662473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ГОРОДА УРАЙ В РЕАЛИЗАЦИИ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НАЦИОНАЛЬНЫХ ПРОЕКТОВ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38" y="251445"/>
            <a:ext cx="712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Y:\Влад\2020\презентации\zastavka_vstrecha-1024x576.jpg"/>
          <p:cNvPicPr>
            <a:picLocks noChangeAspect="1" noChangeArrowheads="1"/>
          </p:cNvPicPr>
          <p:nvPr/>
        </p:nvPicPr>
        <p:blipFill>
          <a:blip r:embed="rId6" cstate="print"/>
          <a:srcRect l="23071" t="12305" r="60779" b="54883"/>
          <a:stretch>
            <a:fillRect/>
          </a:stretch>
        </p:blipFill>
        <p:spPr bwMode="auto">
          <a:xfrm>
            <a:off x="8514258" y="2339677"/>
            <a:ext cx="1105084" cy="1190632"/>
          </a:xfrm>
          <a:prstGeom prst="rect">
            <a:avLst/>
          </a:prstGeom>
          <a:noFill/>
        </p:spPr>
      </p:pic>
      <p:pic>
        <p:nvPicPr>
          <p:cNvPr id="9" name="Picture 3" descr="Y:\Влад\2020\презентации\5bfbc5a3ff2007139ad5d99c7207c9cd.jpg"/>
          <p:cNvPicPr>
            <a:picLocks noChangeAspect="1" noChangeArrowheads="1"/>
          </p:cNvPicPr>
          <p:nvPr/>
        </p:nvPicPr>
        <p:blipFill>
          <a:blip r:embed="rId7" cstate="print"/>
          <a:srcRect l="87799" t="28654"/>
          <a:stretch>
            <a:fillRect/>
          </a:stretch>
        </p:blipFill>
        <p:spPr bwMode="auto">
          <a:xfrm flipV="1">
            <a:off x="9822175" y="2668581"/>
            <a:ext cx="869638" cy="340450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378" y="1294979"/>
            <a:ext cx="745172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60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5164</TotalTime>
  <Words>406</Words>
  <Application>Microsoft Office PowerPoint</Application>
  <PresentationFormat>Произвольный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Ильина Г.А.</dc:creator>
  <cp:lastModifiedBy>Половинкина</cp:lastModifiedBy>
  <cp:revision>377</cp:revision>
  <cp:lastPrinted>2019-12-23T15:35:29Z</cp:lastPrinted>
  <dcterms:created xsi:type="dcterms:W3CDTF">2019-08-30T00:55:10Z</dcterms:created>
  <dcterms:modified xsi:type="dcterms:W3CDTF">2020-03-25T03:39:45Z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2019-08-30T00:00:00Z</vt:filetime>
  </property>
  <property fmtid="{D5CDD505-2E9C-101B-9397-08002B2CF9AE}" pid="3" name="LastSaved">
    <vt:filetime>2019-08-30T00:00:00Z</vt:filetime>
  </property>
</Properties>
</file>