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9" r:id="rId3"/>
    <p:sldId id="257" r:id="rId4"/>
    <p:sldId id="256" r:id="rId5"/>
    <p:sldId id="261" r:id="rId6"/>
    <p:sldId id="258" r:id="rId7"/>
    <p:sldId id="260" r:id="rId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browse/>
    <p:sldAll/>
    <p:penClr>
      <a:srgbClr val="FF0000"/>
    </p:penClr>
  </p:showPr>
  <p:clrMru>
    <a:srgbClr val="1408B4"/>
    <a:srgbClr val="3333CC"/>
    <a:srgbClr val="05050F"/>
    <a:srgbClr val="000074"/>
    <a:srgbClr val="0000CC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88" d="100"/>
          <a:sy n="88" d="100"/>
        </p:scale>
        <p:origin x="-200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F178C-E635-452A-84B1-F60398CDBCAA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4C92-E6F8-4FE4-8DB8-455ECCA9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4C92-E6F8-4FE4-8DB8-455ECCA9184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  <a:blipFill>
            <a:blip r:embed="rId3"/>
            <a:tile tx="0" ty="0" sx="100000" sy="100000" flip="none" algn="tl"/>
          </a:blipFill>
          <a:ln w="34925" cap="rnd">
            <a:solidFill>
              <a:srgbClr val="1408B4"/>
            </a:solidFill>
            <a:prstDash val="sysDot"/>
          </a:ln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3333CC"/>
                </a:solidFill>
              </a:rPr>
              <a:t>Бруцеллёз</a:t>
            </a:r>
            <a:r>
              <a:rPr lang="ru-RU" sz="3200" b="1" dirty="0" smtClean="0"/>
              <a:t>. </a:t>
            </a:r>
            <a:r>
              <a:rPr lang="ru-RU" sz="3200" b="1" dirty="0" smtClean="0">
                <a:solidFill>
                  <a:srgbClr val="3333CC"/>
                </a:solidFill>
              </a:rPr>
              <a:t>Памятка населению</a:t>
            </a:r>
            <a:endParaRPr lang="ru-RU" sz="3200" b="1" dirty="0">
              <a:solidFill>
                <a:srgbClr val="3333CC"/>
              </a:solidFill>
            </a:endParaRPr>
          </a:p>
        </p:txBody>
      </p:sp>
      <p:pic>
        <p:nvPicPr>
          <p:cNvPr id="6146" name="Picture 2" descr="C:\Users\Admin\Desktop\a-herd-of-cows-grazing-on-a-green-phil-schermeister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28596" y="2000240"/>
            <a:ext cx="8286808" cy="435771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29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image-5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3333CC">
                <a:tint val="45000"/>
                <a:satMod val="400000"/>
              </a:srgbClr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714348" y="428604"/>
            <a:ext cx="7929618" cy="57150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7051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age-8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000CC">
                <a:tint val="45000"/>
                <a:satMod val="400000"/>
              </a:srgbClr>
            </a:duotone>
            <a:lum bright="-10000" contrast="40000"/>
          </a:blip>
          <a:srcRect/>
          <a:stretch>
            <a:fillRect/>
          </a:stretch>
        </p:blipFill>
        <p:spPr bwMode="auto">
          <a:xfrm>
            <a:off x="714348" y="285728"/>
            <a:ext cx="7715304" cy="5857916"/>
          </a:xfrm>
          <a:prstGeom prst="rect">
            <a:avLst/>
          </a:prstGeom>
          <a:noFill/>
        </p:spPr>
      </p:pic>
    </p:spTree>
  </p:cSld>
  <p:clrMapOvr>
    <a:masterClrMapping/>
  </p:clrMapOvr>
  <p:transition advTm="6208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_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  <p:transition advTm="7176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slide_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7515252" cy="5486400"/>
          </a:xfrm>
          <a:prstGeom prst="rect">
            <a:avLst/>
          </a:prstGeom>
          <a:noFill/>
        </p:spPr>
      </p:pic>
    </p:spTree>
  </p:cSld>
  <p:clrMapOvr>
    <a:masterClrMapping/>
  </p:clrMapOvr>
  <p:transition advTm="7286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slide_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  <p:transition advTm="791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0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0042"/>
            <a:ext cx="7929618" cy="56436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 advTm="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5</Words>
  <PresentationFormat>Экран (4:3)</PresentationFormat>
  <Paragraphs>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Бруцеллёз. Памятка населению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2018-09-18T08:19:53Z</dcterms:created>
  <dcterms:modified xsi:type="dcterms:W3CDTF">2018-09-18T11:33:30Z</dcterms:modified>
</cp:coreProperties>
</file>