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inaLV\Desktop\&#1041;&#1070;&#1044;&#1046;&#1045;&#1058;%20&#1044;&#1051;&#1071;%20&#1043;&#1056;&#1040;&#1046;&#1044;&#1040;&#1053;\&#1082;%20&#1079;&#1072;&#1087;&#1088;&#1086;&#1089;&#1091;%20&#8470;20-&#1048;&#1089;&#1093;.2896%20&#1086;&#1090;%2026.06.2017\&#1087;.6%20&#1048;&#1085;&#1092;&#1086;&#1088;&#1084;&#1072;&#1094;&#1080;&#1103;%20&#1086;&#1073;%20&#1086;&#1089;&#1085;&#1086;&#1074;&#1085;&#1099;&#1093;%20&#1093;&#1072;&#1088;&#1072;&#1082;&#1090;&#1077;&#1088;&#1080;&#1089;&#1090;&#1080;&#1082;&#1072;&#1093;%20&#1073;&#1102;&#1076;&#1078;&#1077;&#1090;&#1072;%202016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inaLV\Desktop\&#1041;&#1070;&#1044;&#1046;&#1045;&#1058;%20&#1044;&#1051;&#1071;%20&#1043;&#1056;&#1040;&#1046;&#1044;&#1040;&#1053;\&#1082;%20&#1079;&#1072;&#1087;&#1088;&#1086;&#1089;&#1091;%20&#8470;20-&#1048;&#1089;&#1093;.2896%20&#1086;&#1090;%2026.06.2017\&#1087;.6%20&#1048;&#1085;&#1092;&#1086;&#1088;&#1084;&#1072;&#1094;&#1080;&#1103;%20&#1086;&#1073;%20&#1086;&#1089;&#1085;&#1086;&#1074;&#1085;&#1099;&#1093;%20&#1093;&#1072;&#1088;&#1072;&#1082;&#1090;&#1077;&#1088;&#1080;&#1089;&#1090;&#1080;&#1082;&#1072;&#1093;%20&#1073;&#1102;&#1076;&#1078;&#1077;&#1090;&#1072;%202016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0.67829940756356788"/>
          <c:h val="0.9363914027767406"/>
        </c:manualLayout>
      </c:layout>
      <c:bar3DChart>
        <c:barDir val="col"/>
        <c:grouping val="standard"/>
        <c:shape val="cylinder"/>
        <c:axId val="45277952"/>
        <c:axId val="46137344"/>
        <c:axId val="46860032"/>
      </c:bar3DChart>
      <c:catAx>
        <c:axId val="45277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6137344"/>
        <c:crosses val="autoZero"/>
        <c:auto val="1"/>
        <c:lblAlgn val="ctr"/>
        <c:lblOffset val="100"/>
      </c:catAx>
      <c:valAx>
        <c:axId val="46137344"/>
        <c:scaling>
          <c:orientation val="minMax"/>
        </c:scaling>
        <c:delete val="1"/>
        <c:axPos val="l"/>
        <c:numFmt formatCode="#,##0.0" sourceLinked="1"/>
        <c:tickLblPos val="none"/>
        <c:crossAx val="45277952"/>
        <c:crosses val="autoZero"/>
        <c:crossBetween val="between"/>
      </c:valAx>
      <c:serAx>
        <c:axId val="46860032"/>
        <c:scaling>
          <c:orientation val="minMax"/>
        </c:scaling>
        <c:delete val="1"/>
        <c:axPos val="b"/>
        <c:tickLblPos val="none"/>
        <c:crossAx val="46137344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04057950200655"/>
          <c:y val="0.18115928831222761"/>
          <c:w val="0.17099082486769762"/>
          <c:h val="0.37457313486115379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metal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583712087070673E-2"/>
          <c:y val="3.804043559430216E-2"/>
          <c:w val="0.68618073893344489"/>
          <c:h val="0.88398238975625798"/>
        </c:manualLayout>
      </c:layout>
      <c:bar3DChart>
        <c:barDir val="col"/>
        <c:grouping val="standard"/>
        <c:ser>
          <c:idx val="0"/>
          <c:order val="0"/>
          <c:tx>
            <c:strRef>
              <c:f>Лист2!$A$3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1333608790596852E-2"/>
                  <c:y val="0.29049059908376196"/>
                </c:manualLayout>
              </c:layout>
              <c:showVal val="1"/>
            </c:dLbl>
            <c:dLbl>
              <c:idx val="1"/>
              <c:layout>
                <c:manualLayout>
                  <c:x val="1.1333608790596852E-2"/>
                  <c:y val="0.24553372065413212"/>
                </c:manualLayout>
              </c:layout>
              <c:showVal val="1"/>
            </c:dLbl>
            <c:dLbl>
              <c:idx val="2"/>
              <c:layout>
                <c:manualLayout>
                  <c:x val="1.1333608790596852E-2"/>
                  <c:y val="0.28011593483077046"/>
                </c:manualLayout>
              </c:layout>
              <c:showVal val="1"/>
            </c:dLbl>
            <c:dLbl>
              <c:idx val="3"/>
              <c:layout>
                <c:manualLayout>
                  <c:x val="1.1333608790596852E-2"/>
                  <c:y val="0.2593666063247874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0.1936603993891746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Лист2!$B$2:$F$2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Лист2!$B$3:$F$3</c:f>
              <c:numCache>
                <c:formatCode>#,##0.0</c:formatCode>
                <c:ptCount val="5"/>
                <c:pt idx="0" formatCode="General">
                  <c:v>3318516</c:v>
                </c:pt>
                <c:pt idx="1">
                  <c:v>3792470.4</c:v>
                </c:pt>
                <c:pt idx="2">
                  <c:v>2542665.5</c:v>
                </c:pt>
                <c:pt idx="3">
                  <c:v>2430435.4</c:v>
                </c:pt>
                <c:pt idx="4">
                  <c:v>2372287.1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333608790596852E-2"/>
                  <c:y val="0.16253640663020014"/>
                </c:manualLayout>
              </c:layout>
              <c:showVal val="1"/>
            </c:dLbl>
            <c:dLbl>
              <c:idx val="1"/>
              <c:layout>
                <c:manualLayout>
                  <c:x val="9.9169076917722462E-3"/>
                  <c:y val="0.12795419245356179"/>
                </c:manualLayout>
              </c:layout>
              <c:showVal val="1"/>
            </c:dLbl>
            <c:dLbl>
              <c:idx val="2"/>
              <c:layout>
                <c:manualLayout>
                  <c:x val="1.275030988942146E-2"/>
                  <c:y val="0.12795419245356179"/>
                </c:manualLayout>
              </c:layout>
              <c:showVal val="1"/>
            </c:dLbl>
            <c:dLbl>
              <c:idx val="3"/>
              <c:layout>
                <c:manualLayout>
                  <c:x val="8.5002065929476404E-3"/>
                  <c:y val="0.21095150647749378"/>
                </c:manualLayout>
              </c:layout>
              <c:showVal val="1"/>
            </c:dLbl>
            <c:dLbl>
              <c:idx val="4"/>
              <c:layout>
                <c:manualLayout>
                  <c:x val="2.2667217581193704E-2"/>
                  <c:y val="0.1417870781242171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Лист2!$B$2:$F$2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Лист2!$B$4:$F$4</c:f>
              <c:numCache>
                <c:formatCode>#,##0.0</c:formatCode>
                <c:ptCount val="5"/>
                <c:pt idx="0" formatCode="General">
                  <c:v>3213661.1</c:v>
                </c:pt>
                <c:pt idx="1">
                  <c:v>3834734.5</c:v>
                </c:pt>
                <c:pt idx="2">
                  <c:v>2604386.4</c:v>
                </c:pt>
                <c:pt idx="3">
                  <c:v>2498729.4</c:v>
                </c:pt>
                <c:pt idx="4">
                  <c:v>2441298.9</c:v>
                </c:pt>
              </c:numCache>
            </c:numRef>
          </c:val>
        </c:ser>
        <c:shape val="cylinder"/>
        <c:axId val="46845312"/>
        <c:axId val="47212800"/>
        <c:axId val="45137408"/>
      </c:bar3DChart>
      <c:catAx>
        <c:axId val="46845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7212800"/>
        <c:crosses val="autoZero"/>
        <c:auto val="1"/>
        <c:lblAlgn val="ctr"/>
        <c:lblOffset val="100"/>
      </c:catAx>
      <c:valAx>
        <c:axId val="47212800"/>
        <c:scaling>
          <c:orientation val="minMax"/>
        </c:scaling>
        <c:delete val="1"/>
        <c:axPos val="l"/>
        <c:numFmt formatCode="General" sourceLinked="1"/>
        <c:tickLblPos val="none"/>
        <c:crossAx val="46845312"/>
        <c:crosses val="autoZero"/>
        <c:crossBetween val="between"/>
      </c:valAx>
      <c:serAx>
        <c:axId val="45137408"/>
        <c:scaling>
          <c:orientation val="minMax"/>
        </c:scaling>
        <c:delete val="1"/>
        <c:axPos val="b"/>
        <c:tickLblPos val="none"/>
        <c:crossAx val="47212800"/>
        <c:crosses val="autoZero"/>
      </c:serAx>
    </c:plotArea>
    <c:legend>
      <c:legendPos val="r"/>
      <c:layout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7016" y="1268760"/>
          <a:ext cx="88569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7667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 бюджета городского округа город Урай </a:t>
            </a:r>
          </a:p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2015-2019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годы, тыс. рублей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5301208"/>
          <a:ext cx="7596337" cy="1219820"/>
        </p:xfrm>
        <a:graphic>
          <a:graphicData uri="http://schemas.openxmlformats.org/drawingml/2006/table">
            <a:tbl>
              <a:tblPr/>
              <a:tblGrid>
                <a:gridCol w="1946622"/>
                <a:gridCol w="1263371"/>
                <a:gridCol w="1263371"/>
                <a:gridCol w="1052288"/>
                <a:gridCol w="1080578"/>
                <a:gridCol w="990107"/>
              </a:tblGrid>
              <a:tr h="419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 за 2015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 за 2016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2017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2018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2019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3 318 516,0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3 792 470,4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2 542 665,5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2 430 435,4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2 372 287,1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3 213 661,1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3 834 734,5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2 604 386,4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2 498 729,4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2 441 298,9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+104 854,9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42 264,1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61 720,9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68 294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69 011,8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9512" y="1340768"/>
          <a:ext cx="89644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113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Васильевна Зорина</dc:creator>
  <cp:lastModifiedBy>Лариса Васильевна Зорина</cp:lastModifiedBy>
  <cp:revision>15</cp:revision>
  <dcterms:created xsi:type="dcterms:W3CDTF">2017-06-28T06:41:44Z</dcterms:created>
  <dcterms:modified xsi:type="dcterms:W3CDTF">2017-06-28T08:48:01Z</dcterms:modified>
</cp:coreProperties>
</file>